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4"/>
  </p:notesMasterIdLst>
  <p:sldIdLst>
    <p:sldId id="256" r:id="rId2"/>
    <p:sldId id="286" r:id="rId3"/>
    <p:sldId id="287" r:id="rId4"/>
    <p:sldId id="288" r:id="rId5"/>
    <p:sldId id="257" r:id="rId6"/>
    <p:sldId id="258" r:id="rId7"/>
    <p:sldId id="289" r:id="rId8"/>
    <p:sldId id="290" r:id="rId9"/>
    <p:sldId id="291" r:id="rId10"/>
    <p:sldId id="292" r:id="rId11"/>
    <p:sldId id="293" r:id="rId12"/>
    <p:sldId id="294" r:id="rId13"/>
    <p:sldId id="333" r:id="rId14"/>
    <p:sldId id="331" r:id="rId15"/>
    <p:sldId id="296" r:id="rId16"/>
    <p:sldId id="332" r:id="rId17"/>
    <p:sldId id="297" r:id="rId18"/>
    <p:sldId id="298" r:id="rId19"/>
    <p:sldId id="299" r:id="rId20"/>
    <p:sldId id="301" r:id="rId21"/>
    <p:sldId id="334" r:id="rId22"/>
    <p:sldId id="302" r:id="rId23"/>
    <p:sldId id="336" r:id="rId24"/>
    <p:sldId id="337" r:id="rId25"/>
    <p:sldId id="303" r:id="rId26"/>
    <p:sldId id="304" r:id="rId27"/>
    <p:sldId id="305" r:id="rId28"/>
    <p:sldId id="306" r:id="rId29"/>
    <p:sldId id="335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</p:sldIdLst>
  <p:sldSz cx="9144000" cy="5143500" type="screen16x9"/>
  <p:notesSz cx="6858000" cy="9144000"/>
  <p:embeddedFontLst>
    <p:embeddedFont>
      <p:font typeface="Amatic SC" panose="020B0604020202020204" charset="-79"/>
      <p:regular r:id="rId65"/>
      <p:bold r:id="rId66"/>
    </p:embeddedFont>
    <p:embeddedFont>
      <p:font typeface="Bahnschrift Condensed" panose="020B0502040204020203" pitchFamily="34" charset="0"/>
      <p:regular r:id="rId67"/>
      <p:bold r:id="rId68"/>
    </p:embeddedFont>
    <p:embeddedFont>
      <p:font typeface="MS PGothic" panose="020B0600070205080204" pitchFamily="34" charset="-128"/>
      <p:regular r:id="rId69"/>
    </p:embeddedFont>
    <p:embeddedFont>
      <p:font typeface="Muli Light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BFC77A-C3CF-486E-BE75-2DC6E9D1C026}">
  <a:tblStyle styleId="{8CBFC77A-C3CF-486E-BE75-2DC6E9D1C0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9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27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04027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259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864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088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835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467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447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186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377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913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803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366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517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830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170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483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106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074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598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144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8757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796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986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255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3194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299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7880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557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4328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1269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5361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1548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5161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961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8323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133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6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0517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3363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911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5686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274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5731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8640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156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8056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8954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0872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9819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8410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Theme</a:t>
            </a:r>
            <a:r>
              <a:rPr lang="en-US" baseline="0" dirty="0"/>
              <a:t> Source: Quickly - </a:t>
            </a:r>
            <a:r>
              <a:rPr lang="en-US" baseline="0" dirty="0" err="1"/>
              <a:t>SildesCarnival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0644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829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832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019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798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BCDB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4100" y="125700"/>
            <a:ext cx="8775855" cy="4892131"/>
          </a:xfrm>
          <a:custGeom>
            <a:avLst/>
            <a:gdLst/>
            <a:ahLst/>
            <a:cxnLst/>
            <a:rect l="l" t="t" r="r" b="b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21350" y="3313600"/>
            <a:ext cx="1783794" cy="170374"/>
          </a:xfrm>
          <a:custGeom>
            <a:avLst/>
            <a:gdLst/>
            <a:ahLst/>
            <a:cxnLst/>
            <a:rect l="l" t="t" r="r" b="b"/>
            <a:pathLst>
              <a:path w="16385" h="1565" extrusionOk="0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09475" y="134125"/>
            <a:ext cx="8724927" cy="4875183"/>
          </a:xfrm>
          <a:custGeom>
            <a:avLst/>
            <a:gdLst/>
            <a:ahLst/>
            <a:cxnLst/>
            <a:rect l="l" t="t" r="r" b="b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3752613" y="2875113"/>
            <a:ext cx="1638687" cy="155249"/>
          </a:xfrm>
          <a:custGeom>
            <a:avLst/>
            <a:gdLst/>
            <a:ahLst/>
            <a:cxnLst/>
            <a:rect l="l" t="t" r="r" b="b"/>
            <a:pathLst>
              <a:path w="13574" h="1286" extrusionOk="0">
                <a:moveTo>
                  <a:pt x="12549" y="1"/>
                </a:moveTo>
                <a:lnTo>
                  <a:pt x="12475" y="19"/>
                </a:lnTo>
                <a:lnTo>
                  <a:pt x="12419" y="75"/>
                </a:lnTo>
                <a:lnTo>
                  <a:pt x="12363" y="112"/>
                </a:lnTo>
                <a:lnTo>
                  <a:pt x="12252" y="261"/>
                </a:lnTo>
                <a:lnTo>
                  <a:pt x="12140" y="410"/>
                </a:lnTo>
                <a:lnTo>
                  <a:pt x="12028" y="578"/>
                </a:lnTo>
                <a:lnTo>
                  <a:pt x="11935" y="727"/>
                </a:lnTo>
                <a:lnTo>
                  <a:pt x="11823" y="839"/>
                </a:lnTo>
                <a:lnTo>
                  <a:pt x="11768" y="876"/>
                </a:lnTo>
                <a:lnTo>
                  <a:pt x="11693" y="894"/>
                </a:lnTo>
                <a:lnTo>
                  <a:pt x="11637" y="894"/>
                </a:lnTo>
                <a:lnTo>
                  <a:pt x="11581" y="876"/>
                </a:lnTo>
                <a:lnTo>
                  <a:pt x="11507" y="839"/>
                </a:lnTo>
                <a:lnTo>
                  <a:pt x="11451" y="801"/>
                </a:lnTo>
                <a:lnTo>
                  <a:pt x="11358" y="690"/>
                </a:lnTo>
                <a:lnTo>
                  <a:pt x="11246" y="541"/>
                </a:lnTo>
                <a:lnTo>
                  <a:pt x="11060" y="261"/>
                </a:lnTo>
                <a:lnTo>
                  <a:pt x="10967" y="168"/>
                </a:lnTo>
                <a:lnTo>
                  <a:pt x="10930" y="131"/>
                </a:lnTo>
                <a:lnTo>
                  <a:pt x="10874" y="112"/>
                </a:lnTo>
                <a:lnTo>
                  <a:pt x="10837" y="112"/>
                </a:lnTo>
                <a:lnTo>
                  <a:pt x="10781" y="131"/>
                </a:lnTo>
                <a:lnTo>
                  <a:pt x="10650" y="187"/>
                </a:lnTo>
                <a:lnTo>
                  <a:pt x="10501" y="299"/>
                </a:lnTo>
                <a:lnTo>
                  <a:pt x="10371" y="429"/>
                </a:lnTo>
                <a:lnTo>
                  <a:pt x="10111" y="708"/>
                </a:lnTo>
                <a:lnTo>
                  <a:pt x="9943" y="894"/>
                </a:lnTo>
                <a:lnTo>
                  <a:pt x="9775" y="671"/>
                </a:lnTo>
                <a:lnTo>
                  <a:pt x="9571" y="392"/>
                </a:lnTo>
                <a:lnTo>
                  <a:pt x="9477" y="261"/>
                </a:lnTo>
                <a:lnTo>
                  <a:pt x="9366" y="150"/>
                </a:lnTo>
                <a:lnTo>
                  <a:pt x="9273" y="75"/>
                </a:lnTo>
                <a:lnTo>
                  <a:pt x="9217" y="38"/>
                </a:lnTo>
                <a:lnTo>
                  <a:pt x="9124" y="38"/>
                </a:lnTo>
                <a:lnTo>
                  <a:pt x="9087" y="57"/>
                </a:lnTo>
                <a:lnTo>
                  <a:pt x="8956" y="150"/>
                </a:lnTo>
                <a:lnTo>
                  <a:pt x="8826" y="280"/>
                </a:lnTo>
                <a:lnTo>
                  <a:pt x="8658" y="448"/>
                </a:lnTo>
                <a:lnTo>
                  <a:pt x="8211" y="950"/>
                </a:lnTo>
                <a:lnTo>
                  <a:pt x="8081" y="745"/>
                </a:lnTo>
                <a:lnTo>
                  <a:pt x="7895" y="466"/>
                </a:lnTo>
                <a:lnTo>
                  <a:pt x="7690" y="224"/>
                </a:lnTo>
                <a:lnTo>
                  <a:pt x="7597" y="131"/>
                </a:lnTo>
                <a:lnTo>
                  <a:pt x="7523" y="75"/>
                </a:lnTo>
                <a:lnTo>
                  <a:pt x="7430" y="75"/>
                </a:lnTo>
                <a:lnTo>
                  <a:pt x="7336" y="94"/>
                </a:lnTo>
                <a:lnTo>
                  <a:pt x="7262" y="150"/>
                </a:lnTo>
                <a:lnTo>
                  <a:pt x="7169" y="224"/>
                </a:lnTo>
                <a:lnTo>
                  <a:pt x="7020" y="392"/>
                </a:lnTo>
                <a:lnTo>
                  <a:pt x="6871" y="559"/>
                </a:lnTo>
                <a:lnTo>
                  <a:pt x="6778" y="652"/>
                </a:lnTo>
                <a:lnTo>
                  <a:pt x="6685" y="727"/>
                </a:lnTo>
                <a:lnTo>
                  <a:pt x="6610" y="764"/>
                </a:lnTo>
                <a:lnTo>
                  <a:pt x="6536" y="783"/>
                </a:lnTo>
                <a:lnTo>
                  <a:pt x="6480" y="764"/>
                </a:lnTo>
                <a:lnTo>
                  <a:pt x="6406" y="708"/>
                </a:lnTo>
                <a:lnTo>
                  <a:pt x="6219" y="522"/>
                </a:lnTo>
                <a:lnTo>
                  <a:pt x="6126" y="373"/>
                </a:lnTo>
                <a:lnTo>
                  <a:pt x="6052" y="243"/>
                </a:lnTo>
                <a:lnTo>
                  <a:pt x="5996" y="168"/>
                </a:lnTo>
                <a:lnTo>
                  <a:pt x="5940" y="131"/>
                </a:lnTo>
                <a:lnTo>
                  <a:pt x="5884" y="94"/>
                </a:lnTo>
                <a:lnTo>
                  <a:pt x="5810" y="75"/>
                </a:lnTo>
                <a:lnTo>
                  <a:pt x="5717" y="75"/>
                </a:lnTo>
                <a:lnTo>
                  <a:pt x="5605" y="131"/>
                </a:lnTo>
                <a:lnTo>
                  <a:pt x="5475" y="205"/>
                </a:lnTo>
                <a:lnTo>
                  <a:pt x="5344" y="280"/>
                </a:lnTo>
                <a:lnTo>
                  <a:pt x="4935" y="596"/>
                </a:lnTo>
                <a:lnTo>
                  <a:pt x="4711" y="745"/>
                </a:lnTo>
                <a:lnTo>
                  <a:pt x="4618" y="801"/>
                </a:lnTo>
                <a:lnTo>
                  <a:pt x="4544" y="820"/>
                </a:lnTo>
                <a:lnTo>
                  <a:pt x="4469" y="820"/>
                </a:lnTo>
                <a:lnTo>
                  <a:pt x="4395" y="801"/>
                </a:lnTo>
                <a:lnTo>
                  <a:pt x="4302" y="727"/>
                </a:lnTo>
                <a:lnTo>
                  <a:pt x="4190" y="615"/>
                </a:lnTo>
                <a:lnTo>
                  <a:pt x="4115" y="522"/>
                </a:lnTo>
                <a:lnTo>
                  <a:pt x="4078" y="448"/>
                </a:lnTo>
                <a:lnTo>
                  <a:pt x="4004" y="317"/>
                </a:lnTo>
                <a:lnTo>
                  <a:pt x="3948" y="261"/>
                </a:lnTo>
                <a:lnTo>
                  <a:pt x="3892" y="224"/>
                </a:lnTo>
                <a:lnTo>
                  <a:pt x="3725" y="224"/>
                </a:lnTo>
                <a:lnTo>
                  <a:pt x="3631" y="261"/>
                </a:lnTo>
                <a:lnTo>
                  <a:pt x="3538" y="317"/>
                </a:lnTo>
                <a:lnTo>
                  <a:pt x="3427" y="392"/>
                </a:lnTo>
                <a:lnTo>
                  <a:pt x="3334" y="485"/>
                </a:lnTo>
                <a:lnTo>
                  <a:pt x="3147" y="671"/>
                </a:lnTo>
                <a:lnTo>
                  <a:pt x="3017" y="839"/>
                </a:lnTo>
                <a:lnTo>
                  <a:pt x="2756" y="541"/>
                </a:lnTo>
                <a:lnTo>
                  <a:pt x="2626" y="410"/>
                </a:lnTo>
                <a:lnTo>
                  <a:pt x="2477" y="317"/>
                </a:lnTo>
                <a:lnTo>
                  <a:pt x="2421" y="280"/>
                </a:lnTo>
                <a:lnTo>
                  <a:pt x="2347" y="261"/>
                </a:lnTo>
                <a:lnTo>
                  <a:pt x="2198" y="261"/>
                </a:lnTo>
                <a:lnTo>
                  <a:pt x="2123" y="280"/>
                </a:lnTo>
                <a:lnTo>
                  <a:pt x="2030" y="299"/>
                </a:lnTo>
                <a:lnTo>
                  <a:pt x="1937" y="354"/>
                </a:lnTo>
                <a:lnTo>
                  <a:pt x="1844" y="429"/>
                </a:lnTo>
                <a:lnTo>
                  <a:pt x="1714" y="541"/>
                </a:lnTo>
                <a:lnTo>
                  <a:pt x="1621" y="634"/>
                </a:lnTo>
                <a:lnTo>
                  <a:pt x="1565" y="690"/>
                </a:lnTo>
                <a:lnTo>
                  <a:pt x="1509" y="745"/>
                </a:lnTo>
                <a:lnTo>
                  <a:pt x="1453" y="745"/>
                </a:lnTo>
                <a:lnTo>
                  <a:pt x="1379" y="727"/>
                </a:lnTo>
                <a:lnTo>
                  <a:pt x="1137" y="578"/>
                </a:lnTo>
                <a:lnTo>
                  <a:pt x="839" y="354"/>
                </a:lnTo>
                <a:lnTo>
                  <a:pt x="671" y="261"/>
                </a:lnTo>
                <a:lnTo>
                  <a:pt x="597" y="243"/>
                </a:lnTo>
                <a:lnTo>
                  <a:pt x="485" y="243"/>
                </a:lnTo>
                <a:lnTo>
                  <a:pt x="429" y="280"/>
                </a:lnTo>
                <a:lnTo>
                  <a:pt x="317" y="410"/>
                </a:lnTo>
                <a:lnTo>
                  <a:pt x="206" y="578"/>
                </a:lnTo>
                <a:lnTo>
                  <a:pt x="113" y="764"/>
                </a:lnTo>
                <a:lnTo>
                  <a:pt x="38" y="950"/>
                </a:lnTo>
                <a:lnTo>
                  <a:pt x="1" y="1099"/>
                </a:lnTo>
                <a:lnTo>
                  <a:pt x="1" y="1174"/>
                </a:lnTo>
                <a:lnTo>
                  <a:pt x="1" y="1211"/>
                </a:lnTo>
                <a:lnTo>
                  <a:pt x="38" y="1229"/>
                </a:lnTo>
                <a:lnTo>
                  <a:pt x="75" y="1248"/>
                </a:lnTo>
                <a:lnTo>
                  <a:pt x="150" y="1211"/>
                </a:lnTo>
                <a:lnTo>
                  <a:pt x="206" y="1155"/>
                </a:lnTo>
                <a:lnTo>
                  <a:pt x="262" y="1062"/>
                </a:lnTo>
                <a:lnTo>
                  <a:pt x="299" y="987"/>
                </a:lnTo>
                <a:lnTo>
                  <a:pt x="392" y="801"/>
                </a:lnTo>
                <a:lnTo>
                  <a:pt x="448" y="727"/>
                </a:lnTo>
                <a:lnTo>
                  <a:pt x="504" y="671"/>
                </a:lnTo>
                <a:lnTo>
                  <a:pt x="597" y="634"/>
                </a:lnTo>
                <a:lnTo>
                  <a:pt x="671" y="652"/>
                </a:lnTo>
                <a:lnTo>
                  <a:pt x="764" y="690"/>
                </a:lnTo>
                <a:lnTo>
                  <a:pt x="876" y="745"/>
                </a:lnTo>
                <a:lnTo>
                  <a:pt x="1062" y="876"/>
                </a:lnTo>
                <a:lnTo>
                  <a:pt x="1248" y="1006"/>
                </a:lnTo>
                <a:lnTo>
                  <a:pt x="1434" y="1099"/>
                </a:lnTo>
                <a:lnTo>
                  <a:pt x="1565" y="1118"/>
                </a:lnTo>
                <a:lnTo>
                  <a:pt x="1602" y="1118"/>
                </a:lnTo>
                <a:lnTo>
                  <a:pt x="1639" y="1099"/>
                </a:lnTo>
                <a:lnTo>
                  <a:pt x="1695" y="1043"/>
                </a:lnTo>
                <a:lnTo>
                  <a:pt x="1825" y="857"/>
                </a:lnTo>
                <a:lnTo>
                  <a:pt x="1919" y="764"/>
                </a:lnTo>
                <a:lnTo>
                  <a:pt x="2049" y="652"/>
                </a:lnTo>
                <a:lnTo>
                  <a:pt x="2123" y="615"/>
                </a:lnTo>
                <a:lnTo>
                  <a:pt x="2198" y="596"/>
                </a:lnTo>
                <a:lnTo>
                  <a:pt x="2254" y="578"/>
                </a:lnTo>
                <a:lnTo>
                  <a:pt x="2310" y="596"/>
                </a:lnTo>
                <a:lnTo>
                  <a:pt x="2403" y="634"/>
                </a:lnTo>
                <a:lnTo>
                  <a:pt x="2496" y="690"/>
                </a:lnTo>
                <a:lnTo>
                  <a:pt x="2645" y="876"/>
                </a:lnTo>
                <a:lnTo>
                  <a:pt x="2738" y="969"/>
                </a:lnTo>
                <a:lnTo>
                  <a:pt x="2849" y="1062"/>
                </a:lnTo>
                <a:lnTo>
                  <a:pt x="2924" y="1081"/>
                </a:lnTo>
                <a:lnTo>
                  <a:pt x="2998" y="1099"/>
                </a:lnTo>
                <a:lnTo>
                  <a:pt x="3054" y="1099"/>
                </a:lnTo>
                <a:lnTo>
                  <a:pt x="3110" y="1081"/>
                </a:lnTo>
                <a:lnTo>
                  <a:pt x="3240" y="1006"/>
                </a:lnTo>
                <a:lnTo>
                  <a:pt x="3334" y="894"/>
                </a:lnTo>
                <a:lnTo>
                  <a:pt x="3557" y="634"/>
                </a:lnTo>
                <a:lnTo>
                  <a:pt x="3669" y="522"/>
                </a:lnTo>
                <a:lnTo>
                  <a:pt x="3818" y="410"/>
                </a:lnTo>
                <a:lnTo>
                  <a:pt x="3948" y="634"/>
                </a:lnTo>
                <a:lnTo>
                  <a:pt x="4022" y="764"/>
                </a:lnTo>
                <a:lnTo>
                  <a:pt x="4115" y="894"/>
                </a:lnTo>
                <a:lnTo>
                  <a:pt x="4227" y="1006"/>
                </a:lnTo>
                <a:lnTo>
                  <a:pt x="4339" y="1099"/>
                </a:lnTo>
                <a:lnTo>
                  <a:pt x="4469" y="1155"/>
                </a:lnTo>
                <a:lnTo>
                  <a:pt x="4581" y="1155"/>
                </a:lnTo>
                <a:lnTo>
                  <a:pt x="4693" y="1118"/>
                </a:lnTo>
                <a:lnTo>
                  <a:pt x="4842" y="1043"/>
                </a:lnTo>
                <a:lnTo>
                  <a:pt x="5009" y="913"/>
                </a:lnTo>
                <a:lnTo>
                  <a:pt x="5195" y="783"/>
                </a:lnTo>
                <a:lnTo>
                  <a:pt x="5549" y="503"/>
                </a:lnTo>
                <a:lnTo>
                  <a:pt x="5698" y="373"/>
                </a:lnTo>
                <a:lnTo>
                  <a:pt x="5810" y="299"/>
                </a:lnTo>
                <a:lnTo>
                  <a:pt x="5940" y="522"/>
                </a:lnTo>
                <a:lnTo>
                  <a:pt x="6126" y="801"/>
                </a:lnTo>
                <a:lnTo>
                  <a:pt x="6238" y="932"/>
                </a:lnTo>
                <a:lnTo>
                  <a:pt x="6350" y="1043"/>
                </a:lnTo>
                <a:lnTo>
                  <a:pt x="6461" y="1118"/>
                </a:lnTo>
                <a:lnTo>
                  <a:pt x="6517" y="1136"/>
                </a:lnTo>
                <a:lnTo>
                  <a:pt x="6573" y="1155"/>
                </a:lnTo>
                <a:lnTo>
                  <a:pt x="6629" y="1136"/>
                </a:lnTo>
                <a:lnTo>
                  <a:pt x="6685" y="1118"/>
                </a:lnTo>
                <a:lnTo>
                  <a:pt x="6796" y="1043"/>
                </a:lnTo>
                <a:lnTo>
                  <a:pt x="6908" y="932"/>
                </a:lnTo>
                <a:lnTo>
                  <a:pt x="7039" y="783"/>
                </a:lnTo>
                <a:lnTo>
                  <a:pt x="7262" y="485"/>
                </a:lnTo>
                <a:lnTo>
                  <a:pt x="7430" y="280"/>
                </a:lnTo>
                <a:lnTo>
                  <a:pt x="7560" y="522"/>
                </a:lnTo>
                <a:lnTo>
                  <a:pt x="7765" y="857"/>
                </a:lnTo>
                <a:lnTo>
                  <a:pt x="7876" y="1025"/>
                </a:lnTo>
                <a:lnTo>
                  <a:pt x="7988" y="1174"/>
                </a:lnTo>
                <a:lnTo>
                  <a:pt x="8100" y="1267"/>
                </a:lnTo>
                <a:lnTo>
                  <a:pt x="8137" y="1285"/>
                </a:lnTo>
                <a:lnTo>
                  <a:pt x="8230" y="1285"/>
                </a:lnTo>
                <a:lnTo>
                  <a:pt x="8305" y="1248"/>
                </a:lnTo>
                <a:lnTo>
                  <a:pt x="8435" y="1155"/>
                </a:lnTo>
                <a:lnTo>
                  <a:pt x="8565" y="1025"/>
                </a:lnTo>
                <a:lnTo>
                  <a:pt x="8714" y="876"/>
                </a:lnTo>
                <a:lnTo>
                  <a:pt x="8975" y="541"/>
                </a:lnTo>
                <a:lnTo>
                  <a:pt x="9180" y="299"/>
                </a:lnTo>
                <a:lnTo>
                  <a:pt x="9310" y="522"/>
                </a:lnTo>
                <a:lnTo>
                  <a:pt x="9496" y="839"/>
                </a:lnTo>
                <a:lnTo>
                  <a:pt x="9608" y="969"/>
                </a:lnTo>
                <a:lnTo>
                  <a:pt x="9720" y="1081"/>
                </a:lnTo>
                <a:lnTo>
                  <a:pt x="9831" y="1174"/>
                </a:lnTo>
                <a:lnTo>
                  <a:pt x="9887" y="1192"/>
                </a:lnTo>
                <a:lnTo>
                  <a:pt x="9980" y="1192"/>
                </a:lnTo>
                <a:lnTo>
                  <a:pt x="10017" y="1174"/>
                </a:lnTo>
                <a:lnTo>
                  <a:pt x="10129" y="1081"/>
                </a:lnTo>
                <a:lnTo>
                  <a:pt x="10390" y="820"/>
                </a:lnTo>
                <a:lnTo>
                  <a:pt x="10650" y="522"/>
                </a:lnTo>
                <a:lnTo>
                  <a:pt x="10837" y="336"/>
                </a:lnTo>
                <a:lnTo>
                  <a:pt x="10986" y="559"/>
                </a:lnTo>
                <a:lnTo>
                  <a:pt x="11190" y="820"/>
                </a:lnTo>
                <a:lnTo>
                  <a:pt x="11302" y="950"/>
                </a:lnTo>
                <a:lnTo>
                  <a:pt x="11432" y="1043"/>
                </a:lnTo>
                <a:lnTo>
                  <a:pt x="11544" y="1118"/>
                </a:lnTo>
                <a:lnTo>
                  <a:pt x="11600" y="1136"/>
                </a:lnTo>
                <a:lnTo>
                  <a:pt x="11656" y="1155"/>
                </a:lnTo>
                <a:lnTo>
                  <a:pt x="11730" y="1136"/>
                </a:lnTo>
                <a:lnTo>
                  <a:pt x="11786" y="1118"/>
                </a:lnTo>
                <a:lnTo>
                  <a:pt x="11916" y="1043"/>
                </a:lnTo>
                <a:lnTo>
                  <a:pt x="12047" y="932"/>
                </a:lnTo>
                <a:lnTo>
                  <a:pt x="12177" y="801"/>
                </a:lnTo>
                <a:lnTo>
                  <a:pt x="12419" y="503"/>
                </a:lnTo>
                <a:lnTo>
                  <a:pt x="12605" y="280"/>
                </a:lnTo>
                <a:lnTo>
                  <a:pt x="12940" y="690"/>
                </a:lnTo>
                <a:lnTo>
                  <a:pt x="13034" y="801"/>
                </a:lnTo>
                <a:lnTo>
                  <a:pt x="13145" y="894"/>
                </a:lnTo>
                <a:lnTo>
                  <a:pt x="13238" y="969"/>
                </a:lnTo>
                <a:lnTo>
                  <a:pt x="13313" y="1006"/>
                </a:lnTo>
                <a:lnTo>
                  <a:pt x="13406" y="1006"/>
                </a:lnTo>
                <a:lnTo>
                  <a:pt x="13518" y="969"/>
                </a:lnTo>
                <a:lnTo>
                  <a:pt x="13555" y="950"/>
                </a:lnTo>
                <a:lnTo>
                  <a:pt x="13573" y="913"/>
                </a:lnTo>
                <a:lnTo>
                  <a:pt x="13555" y="857"/>
                </a:lnTo>
                <a:lnTo>
                  <a:pt x="13518" y="801"/>
                </a:lnTo>
                <a:lnTo>
                  <a:pt x="13331" y="634"/>
                </a:lnTo>
                <a:lnTo>
                  <a:pt x="13071" y="354"/>
                </a:lnTo>
                <a:lnTo>
                  <a:pt x="12940" y="224"/>
                </a:lnTo>
                <a:lnTo>
                  <a:pt x="12810" y="112"/>
                </a:lnTo>
                <a:lnTo>
                  <a:pt x="12698" y="19"/>
                </a:lnTo>
                <a:lnTo>
                  <a:pt x="12661" y="1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DDED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17200" y="115225"/>
            <a:ext cx="8909558" cy="4913024"/>
          </a:xfrm>
          <a:custGeom>
            <a:avLst/>
            <a:gdLst/>
            <a:ahLst/>
            <a:cxnLst/>
            <a:rect l="l" t="t" r="r" b="b"/>
            <a:pathLst>
              <a:path w="92849" h="51200" extrusionOk="0">
                <a:moveTo>
                  <a:pt x="15026" y="1005"/>
                </a:moveTo>
                <a:lnTo>
                  <a:pt x="15026" y="1005"/>
                </a:lnTo>
                <a:lnTo>
                  <a:pt x="15026" y="1005"/>
                </a:lnTo>
                <a:close/>
                <a:moveTo>
                  <a:pt x="15026" y="1005"/>
                </a:moveTo>
                <a:lnTo>
                  <a:pt x="14970" y="1099"/>
                </a:lnTo>
                <a:lnTo>
                  <a:pt x="14978" y="1087"/>
                </a:lnTo>
                <a:lnTo>
                  <a:pt x="15026" y="1005"/>
                </a:lnTo>
                <a:close/>
                <a:moveTo>
                  <a:pt x="14970" y="1099"/>
                </a:moveTo>
                <a:lnTo>
                  <a:pt x="14970" y="1099"/>
                </a:lnTo>
                <a:lnTo>
                  <a:pt x="14970" y="1099"/>
                </a:lnTo>
                <a:close/>
                <a:moveTo>
                  <a:pt x="37907" y="112"/>
                </a:moveTo>
                <a:lnTo>
                  <a:pt x="37851" y="130"/>
                </a:lnTo>
                <a:lnTo>
                  <a:pt x="37758" y="168"/>
                </a:lnTo>
                <a:lnTo>
                  <a:pt x="37535" y="298"/>
                </a:lnTo>
                <a:lnTo>
                  <a:pt x="37274" y="503"/>
                </a:lnTo>
                <a:lnTo>
                  <a:pt x="37013" y="708"/>
                </a:lnTo>
                <a:lnTo>
                  <a:pt x="36771" y="931"/>
                </a:lnTo>
                <a:lnTo>
                  <a:pt x="36474" y="1210"/>
                </a:lnTo>
                <a:lnTo>
                  <a:pt x="36436" y="1266"/>
                </a:lnTo>
                <a:lnTo>
                  <a:pt x="36436" y="1285"/>
                </a:lnTo>
                <a:lnTo>
                  <a:pt x="36455" y="1285"/>
                </a:lnTo>
                <a:lnTo>
                  <a:pt x="36548" y="1266"/>
                </a:lnTo>
                <a:lnTo>
                  <a:pt x="36660" y="1210"/>
                </a:lnTo>
                <a:lnTo>
                  <a:pt x="36902" y="1099"/>
                </a:lnTo>
                <a:lnTo>
                  <a:pt x="37051" y="1005"/>
                </a:lnTo>
                <a:lnTo>
                  <a:pt x="37274" y="857"/>
                </a:lnTo>
                <a:lnTo>
                  <a:pt x="37591" y="633"/>
                </a:lnTo>
                <a:lnTo>
                  <a:pt x="37740" y="521"/>
                </a:lnTo>
                <a:lnTo>
                  <a:pt x="37851" y="391"/>
                </a:lnTo>
                <a:lnTo>
                  <a:pt x="37944" y="279"/>
                </a:lnTo>
                <a:lnTo>
                  <a:pt x="37963" y="242"/>
                </a:lnTo>
                <a:lnTo>
                  <a:pt x="37982" y="186"/>
                </a:lnTo>
                <a:lnTo>
                  <a:pt x="37963" y="130"/>
                </a:lnTo>
                <a:lnTo>
                  <a:pt x="37907" y="112"/>
                </a:lnTo>
                <a:close/>
                <a:moveTo>
                  <a:pt x="26885" y="1396"/>
                </a:moveTo>
                <a:lnTo>
                  <a:pt x="26867" y="1452"/>
                </a:lnTo>
                <a:lnTo>
                  <a:pt x="26885" y="1415"/>
                </a:lnTo>
                <a:lnTo>
                  <a:pt x="26885" y="1396"/>
                </a:lnTo>
                <a:close/>
                <a:moveTo>
                  <a:pt x="34537" y="149"/>
                </a:moveTo>
                <a:lnTo>
                  <a:pt x="34481" y="168"/>
                </a:lnTo>
                <a:lnTo>
                  <a:pt x="34388" y="205"/>
                </a:lnTo>
                <a:lnTo>
                  <a:pt x="34314" y="279"/>
                </a:lnTo>
                <a:lnTo>
                  <a:pt x="34109" y="466"/>
                </a:lnTo>
                <a:lnTo>
                  <a:pt x="33904" y="708"/>
                </a:lnTo>
                <a:lnTo>
                  <a:pt x="33532" y="1192"/>
                </a:lnTo>
                <a:lnTo>
                  <a:pt x="33364" y="1452"/>
                </a:lnTo>
                <a:lnTo>
                  <a:pt x="33625" y="1229"/>
                </a:lnTo>
                <a:lnTo>
                  <a:pt x="34072" y="838"/>
                </a:lnTo>
                <a:lnTo>
                  <a:pt x="34295" y="633"/>
                </a:lnTo>
                <a:lnTo>
                  <a:pt x="34481" y="428"/>
                </a:lnTo>
                <a:lnTo>
                  <a:pt x="34556" y="354"/>
                </a:lnTo>
                <a:lnTo>
                  <a:pt x="34593" y="279"/>
                </a:lnTo>
                <a:lnTo>
                  <a:pt x="34612" y="223"/>
                </a:lnTo>
                <a:lnTo>
                  <a:pt x="34593" y="186"/>
                </a:lnTo>
                <a:lnTo>
                  <a:pt x="34537" y="149"/>
                </a:lnTo>
                <a:close/>
                <a:moveTo>
                  <a:pt x="22361" y="242"/>
                </a:moveTo>
                <a:lnTo>
                  <a:pt x="22287" y="261"/>
                </a:lnTo>
                <a:lnTo>
                  <a:pt x="22193" y="317"/>
                </a:lnTo>
                <a:lnTo>
                  <a:pt x="22119" y="410"/>
                </a:lnTo>
                <a:lnTo>
                  <a:pt x="22045" y="503"/>
                </a:lnTo>
                <a:lnTo>
                  <a:pt x="21877" y="745"/>
                </a:lnTo>
                <a:lnTo>
                  <a:pt x="21747" y="1005"/>
                </a:lnTo>
                <a:lnTo>
                  <a:pt x="21654" y="1229"/>
                </a:lnTo>
                <a:lnTo>
                  <a:pt x="21560" y="1452"/>
                </a:lnTo>
                <a:lnTo>
                  <a:pt x="21784" y="1266"/>
                </a:lnTo>
                <a:lnTo>
                  <a:pt x="22138" y="912"/>
                </a:lnTo>
                <a:lnTo>
                  <a:pt x="22324" y="708"/>
                </a:lnTo>
                <a:lnTo>
                  <a:pt x="22454" y="540"/>
                </a:lnTo>
                <a:lnTo>
                  <a:pt x="22491" y="466"/>
                </a:lnTo>
                <a:lnTo>
                  <a:pt x="22529" y="391"/>
                </a:lnTo>
                <a:lnTo>
                  <a:pt x="22529" y="335"/>
                </a:lnTo>
                <a:lnTo>
                  <a:pt x="22510" y="298"/>
                </a:lnTo>
                <a:lnTo>
                  <a:pt x="22436" y="242"/>
                </a:lnTo>
                <a:close/>
                <a:moveTo>
                  <a:pt x="33364" y="1452"/>
                </a:moveTo>
                <a:lnTo>
                  <a:pt x="33364" y="1452"/>
                </a:lnTo>
                <a:lnTo>
                  <a:pt x="33364" y="1452"/>
                </a:lnTo>
                <a:close/>
                <a:moveTo>
                  <a:pt x="66858" y="242"/>
                </a:moveTo>
                <a:lnTo>
                  <a:pt x="66784" y="261"/>
                </a:lnTo>
                <a:lnTo>
                  <a:pt x="66691" y="317"/>
                </a:lnTo>
                <a:lnTo>
                  <a:pt x="66616" y="410"/>
                </a:lnTo>
                <a:lnTo>
                  <a:pt x="66542" y="503"/>
                </a:lnTo>
                <a:lnTo>
                  <a:pt x="66393" y="745"/>
                </a:lnTo>
                <a:lnTo>
                  <a:pt x="66262" y="1005"/>
                </a:lnTo>
                <a:lnTo>
                  <a:pt x="66151" y="1229"/>
                </a:lnTo>
                <a:lnTo>
                  <a:pt x="66076" y="1452"/>
                </a:lnTo>
                <a:lnTo>
                  <a:pt x="66281" y="1266"/>
                </a:lnTo>
                <a:lnTo>
                  <a:pt x="66653" y="912"/>
                </a:lnTo>
                <a:lnTo>
                  <a:pt x="66821" y="708"/>
                </a:lnTo>
                <a:lnTo>
                  <a:pt x="66951" y="540"/>
                </a:lnTo>
                <a:lnTo>
                  <a:pt x="67007" y="466"/>
                </a:lnTo>
                <a:lnTo>
                  <a:pt x="67026" y="391"/>
                </a:lnTo>
                <a:lnTo>
                  <a:pt x="67026" y="335"/>
                </a:lnTo>
                <a:lnTo>
                  <a:pt x="67007" y="298"/>
                </a:lnTo>
                <a:lnTo>
                  <a:pt x="66933" y="242"/>
                </a:lnTo>
                <a:close/>
                <a:moveTo>
                  <a:pt x="36771" y="354"/>
                </a:moveTo>
                <a:lnTo>
                  <a:pt x="36678" y="372"/>
                </a:lnTo>
                <a:lnTo>
                  <a:pt x="36585" y="428"/>
                </a:lnTo>
                <a:lnTo>
                  <a:pt x="36343" y="596"/>
                </a:lnTo>
                <a:lnTo>
                  <a:pt x="36101" y="801"/>
                </a:lnTo>
                <a:lnTo>
                  <a:pt x="35636" y="1229"/>
                </a:lnTo>
                <a:lnTo>
                  <a:pt x="35375" y="1471"/>
                </a:lnTo>
                <a:lnTo>
                  <a:pt x="35673" y="1303"/>
                </a:lnTo>
                <a:lnTo>
                  <a:pt x="36231" y="987"/>
                </a:lnTo>
                <a:lnTo>
                  <a:pt x="36511" y="801"/>
                </a:lnTo>
                <a:lnTo>
                  <a:pt x="36753" y="633"/>
                </a:lnTo>
                <a:lnTo>
                  <a:pt x="36827" y="559"/>
                </a:lnTo>
                <a:lnTo>
                  <a:pt x="36883" y="484"/>
                </a:lnTo>
                <a:lnTo>
                  <a:pt x="36920" y="428"/>
                </a:lnTo>
                <a:lnTo>
                  <a:pt x="36902" y="391"/>
                </a:lnTo>
                <a:lnTo>
                  <a:pt x="36846" y="354"/>
                </a:lnTo>
                <a:close/>
                <a:moveTo>
                  <a:pt x="61478" y="335"/>
                </a:moveTo>
                <a:lnTo>
                  <a:pt x="61384" y="372"/>
                </a:lnTo>
                <a:lnTo>
                  <a:pt x="61291" y="410"/>
                </a:lnTo>
                <a:lnTo>
                  <a:pt x="61217" y="484"/>
                </a:lnTo>
                <a:lnTo>
                  <a:pt x="61049" y="670"/>
                </a:lnTo>
                <a:lnTo>
                  <a:pt x="60900" y="875"/>
                </a:lnTo>
                <a:lnTo>
                  <a:pt x="60789" y="1099"/>
                </a:lnTo>
                <a:lnTo>
                  <a:pt x="60696" y="1285"/>
                </a:lnTo>
                <a:lnTo>
                  <a:pt x="60640" y="1415"/>
                </a:lnTo>
                <a:lnTo>
                  <a:pt x="60640" y="1471"/>
                </a:lnTo>
                <a:lnTo>
                  <a:pt x="60751" y="1396"/>
                </a:lnTo>
                <a:lnTo>
                  <a:pt x="60900" y="1266"/>
                </a:lnTo>
                <a:lnTo>
                  <a:pt x="61087" y="1099"/>
                </a:lnTo>
                <a:lnTo>
                  <a:pt x="61273" y="894"/>
                </a:lnTo>
                <a:lnTo>
                  <a:pt x="61440" y="689"/>
                </a:lnTo>
                <a:lnTo>
                  <a:pt x="61552" y="521"/>
                </a:lnTo>
                <a:lnTo>
                  <a:pt x="61589" y="447"/>
                </a:lnTo>
                <a:lnTo>
                  <a:pt x="61589" y="391"/>
                </a:lnTo>
                <a:lnTo>
                  <a:pt x="61589" y="354"/>
                </a:lnTo>
                <a:lnTo>
                  <a:pt x="61552" y="335"/>
                </a:lnTo>
                <a:close/>
                <a:moveTo>
                  <a:pt x="16962" y="335"/>
                </a:moveTo>
                <a:lnTo>
                  <a:pt x="16887" y="372"/>
                </a:lnTo>
                <a:lnTo>
                  <a:pt x="16794" y="410"/>
                </a:lnTo>
                <a:lnTo>
                  <a:pt x="16701" y="484"/>
                </a:lnTo>
                <a:lnTo>
                  <a:pt x="16552" y="670"/>
                </a:lnTo>
                <a:lnTo>
                  <a:pt x="16403" y="875"/>
                </a:lnTo>
                <a:lnTo>
                  <a:pt x="16273" y="1099"/>
                </a:lnTo>
                <a:lnTo>
                  <a:pt x="16198" y="1285"/>
                </a:lnTo>
                <a:lnTo>
                  <a:pt x="16143" y="1415"/>
                </a:lnTo>
                <a:lnTo>
                  <a:pt x="16143" y="1471"/>
                </a:lnTo>
                <a:lnTo>
                  <a:pt x="16236" y="1396"/>
                </a:lnTo>
                <a:lnTo>
                  <a:pt x="16403" y="1266"/>
                </a:lnTo>
                <a:lnTo>
                  <a:pt x="16589" y="1099"/>
                </a:lnTo>
                <a:lnTo>
                  <a:pt x="16776" y="894"/>
                </a:lnTo>
                <a:lnTo>
                  <a:pt x="16925" y="689"/>
                </a:lnTo>
                <a:lnTo>
                  <a:pt x="17055" y="521"/>
                </a:lnTo>
                <a:lnTo>
                  <a:pt x="17073" y="447"/>
                </a:lnTo>
                <a:lnTo>
                  <a:pt x="17092" y="391"/>
                </a:lnTo>
                <a:lnTo>
                  <a:pt x="17092" y="354"/>
                </a:lnTo>
                <a:lnTo>
                  <a:pt x="17055" y="335"/>
                </a:lnTo>
                <a:close/>
                <a:moveTo>
                  <a:pt x="46229" y="298"/>
                </a:moveTo>
                <a:lnTo>
                  <a:pt x="46174" y="317"/>
                </a:lnTo>
                <a:lnTo>
                  <a:pt x="46118" y="354"/>
                </a:lnTo>
                <a:lnTo>
                  <a:pt x="46062" y="428"/>
                </a:lnTo>
                <a:lnTo>
                  <a:pt x="45931" y="614"/>
                </a:lnTo>
                <a:lnTo>
                  <a:pt x="45801" y="857"/>
                </a:lnTo>
                <a:lnTo>
                  <a:pt x="45689" y="1099"/>
                </a:lnTo>
                <a:lnTo>
                  <a:pt x="45615" y="1303"/>
                </a:lnTo>
                <a:lnTo>
                  <a:pt x="45578" y="1434"/>
                </a:lnTo>
                <a:lnTo>
                  <a:pt x="45578" y="1471"/>
                </a:lnTo>
                <a:lnTo>
                  <a:pt x="45596" y="1471"/>
                </a:lnTo>
                <a:lnTo>
                  <a:pt x="45764" y="1266"/>
                </a:lnTo>
                <a:lnTo>
                  <a:pt x="46043" y="912"/>
                </a:lnTo>
                <a:lnTo>
                  <a:pt x="46174" y="708"/>
                </a:lnTo>
                <a:lnTo>
                  <a:pt x="46267" y="540"/>
                </a:lnTo>
                <a:lnTo>
                  <a:pt x="46304" y="391"/>
                </a:lnTo>
                <a:lnTo>
                  <a:pt x="46304" y="354"/>
                </a:lnTo>
                <a:lnTo>
                  <a:pt x="46285" y="317"/>
                </a:lnTo>
                <a:lnTo>
                  <a:pt x="46229" y="298"/>
                </a:lnTo>
                <a:close/>
                <a:moveTo>
                  <a:pt x="60640" y="1471"/>
                </a:moveTo>
                <a:lnTo>
                  <a:pt x="60640" y="1471"/>
                </a:lnTo>
                <a:lnTo>
                  <a:pt x="60640" y="1471"/>
                </a:lnTo>
                <a:close/>
                <a:moveTo>
                  <a:pt x="20201" y="372"/>
                </a:moveTo>
                <a:lnTo>
                  <a:pt x="20145" y="410"/>
                </a:lnTo>
                <a:lnTo>
                  <a:pt x="20071" y="466"/>
                </a:lnTo>
                <a:lnTo>
                  <a:pt x="19922" y="614"/>
                </a:lnTo>
                <a:lnTo>
                  <a:pt x="19773" y="819"/>
                </a:lnTo>
                <a:lnTo>
                  <a:pt x="19624" y="1043"/>
                </a:lnTo>
                <a:lnTo>
                  <a:pt x="19494" y="1247"/>
                </a:lnTo>
                <a:lnTo>
                  <a:pt x="19419" y="1415"/>
                </a:lnTo>
                <a:lnTo>
                  <a:pt x="19382" y="1508"/>
                </a:lnTo>
                <a:lnTo>
                  <a:pt x="19401" y="1508"/>
                </a:lnTo>
                <a:lnTo>
                  <a:pt x="19457" y="1471"/>
                </a:lnTo>
                <a:lnTo>
                  <a:pt x="19624" y="1322"/>
                </a:lnTo>
                <a:lnTo>
                  <a:pt x="19885" y="1080"/>
                </a:lnTo>
                <a:lnTo>
                  <a:pt x="20015" y="950"/>
                </a:lnTo>
                <a:lnTo>
                  <a:pt x="20183" y="763"/>
                </a:lnTo>
                <a:lnTo>
                  <a:pt x="20257" y="652"/>
                </a:lnTo>
                <a:lnTo>
                  <a:pt x="20313" y="559"/>
                </a:lnTo>
                <a:lnTo>
                  <a:pt x="20313" y="466"/>
                </a:lnTo>
                <a:lnTo>
                  <a:pt x="20313" y="428"/>
                </a:lnTo>
                <a:lnTo>
                  <a:pt x="20294" y="391"/>
                </a:lnTo>
                <a:lnTo>
                  <a:pt x="20257" y="372"/>
                </a:lnTo>
                <a:close/>
                <a:moveTo>
                  <a:pt x="38745" y="410"/>
                </a:moveTo>
                <a:lnTo>
                  <a:pt x="38652" y="428"/>
                </a:lnTo>
                <a:lnTo>
                  <a:pt x="38559" y="521"/>
                </a:lnTo>
                <a:lnTo>
                  <a:pt x="38447" y="614"/>
                </a:lnTo>
                <a:lnTo>
                  <a:pt x="38242" y="819"/>
                </a:lnTo>
                <a:lnTo>
                  <a:pt x="38131" y="950"/>
                </a:lnTo>
                <a:lnTo>
                  <a:pt x="38037" y="1080"/>
                </a:lnTo>
                <a:lnTo>
                  <a:pt x="37907" y="1285"/>
                </a:lnTo>
                <a:lnTo>
                  <a:pt x="37851" y="1396"/>
                </a:lnTo>
                <a:lnTo>
                  <a:pt x="37814" y="1471"/>
                </a:lnTo>
                <a:lnTo>
                  <a:pt x="37814" y="1508"/>
                </a:lnTo>
                <a:lnTo>
                  <a:pt x="37870" y="1508"/>
                </a:lnTo>
                <a:lnTo>
                  <a:pt x="38093" y="1322"/>
                </a:lnTo>
                <a:lnTo>
                  <a:pt x="38447" y="1005"/>
                </a:lnTo>
                <a:lnTo>
                  <a:pt x="38615" y="819"/>
                </a:lnTo>
                <a:lnTo>
                  <a:pt x="38764" y="652"/>
                </a:lnTo>
                <a:lnTo>
                  <a:pt x="38801" y="577"/>
                </a:lnTo>
                <a:lnTo>
                  <a:pt x="38838" y="521"/>
                </a:lnTo>
                <a:lnTo>
                  <a:pt x="38838" y="466"/>
                </a:lnTo>
                <a:lnTo>
                  <a:pt x="38819" y="428"/>
                </a:lnTo>
                <a:lnTo>
                  <a:pt x="38782" y="410"/>
                </a:lnTo>
                <a:close/>
                <a:moveTo>
                  <a:pt x="41966" y="149"/>
                </a:moveTo>
                <a:lnTo>
                  <a:pt x="41891" y="186"/>
                </a:lnTo>
                <a:lnTo>
                  <a:pt x="41798" y="242"/>
                </a:lnTo>
                <a:lnTo>
                  <a:pt x="41705" y="335"/>
                </a:lnTo>
                <a:lnTo>
                  <a:pt x="41612" y="447"/>
                </a:lnTo>
                <a:lnTo>
                  <a:pt x="41445" y="708"/>
                </a:lnTo>
                <a:lnTo>
                  <a:pt x="41277" y="987"/>
                </a:lnTo>
                <a:lnTo>
                  <a:pt x="41147" y="1247"/>
                </a:lnTo>
                <a:lnTo>
                  <a:pt x="41016" y="1508"/>
                </a:lnTo>
                <a:lnTo>
                  <a:pt x="41240" y="1285"/>
                </a:lnTo>
                <a:lnTo>
                  <a:pt x="41649" y="857"/>
                </a:lnTo>
                <a:lnTo>
                  <a:pt x="41836" y="633"/>
                </a:lnTo>
                <a:lnTo>
                  <a:pt x="42003" y="428"/>
                </a:lnTo>
                <a:lnTo>
                  <a:pt x="42115" y="261"/>
                </a:lnTo>
                <a:lnTo>
                  <a:pt x="42133" y="223"/>
                </a:lnTo>
                <a:lnTo>
                  <a:pt x="42133" y="186"/>
                </a:lnTo>
                <a:lnTo>
                  <a:pt x="42059" y="149"/>
                </a:lnTo>
                <a:close/>
                <a:moveTo>
                  <a:pt x="64699" y="372"/>
                </a:moveTo>
                <a:lnTo>
                  <a:pt x="64643" y="410"/>
                </a:lnTo>
                <a:lnTo>
                  <a:pt x="64587" y="466"/>
                </a:lnTo>
                <a:lnTo>
                  <a:pt x="64438" y="614"/>
                </a:lnTo>
                <a:lnTo>
                  <a:pt x="64270" y="819"/>
                </a:lnTo>
                <a:lnTo>
                  <a:pt x="64121" y="1043"/>
                </a:lnTo>
                <a:lnTo>
                  <a:pt x="64010" y="1247"/>
                </a:lnTo>
                <a:lnTo>
                  <a:pt x="63917" y="1415"/>
                </a:lnTo>
                <a:lnTo>
                  <a:pt x="63879" y="1508"/>
                </a:lnTo>
                <a:lnTo>
                  <a:pt x="63917" y="1508"/>
                </a:lnTo>
                <a:lnTo>
                  <a:pt x="63954" y="1471"/>
                </a:lnTo>
                <a:lnTo>
                  <a:pt x="64140" y="1322"/>
                </a:lnTo>
                <a:lnTo>
                  <a:pt x="64401" y="1080"/>
                </a:lnTo>
                <a:lnTo>
                  <a:pt x="64512" y="950"/>
                </a:lnTo>
                <a:lnTo>
                  <a:pt x="64680" y="763"/>
                </a:lnTo>
                <a:lnTo>
                  <a:pt x="64754" y="652"/>
                </a:lnTo>
                <a:lnTo>
                  <a:pt x="64810" y="559"/>
                </a:lnTo>
                <a:lnTo>
                  <a:pt x="64829" y="466"/>
                </a:lnTo>
                <a:lnTo>
                  <a:pt x="64810" y="428"/>
                </a:lnTo>
                <a:lnTo>
                  <a:pt x="64792" y="391"/>
                </a:lnTo>
                <a:lnTo>
                  <a:pt x="64754" y="372"/>
                </a:lnTo>
                <a:close/>
                <a:moveTo>
                  <a:pt x="2924" y="149"/>
                </a:moveTo>
                <a:lnTo>
                  <a:pt x="2812" y="186"/>
                </a:lnTo>
                <a:lnTo>
                  <a:pt x="2700" y="223"/>
                </a:lnTo>
                <a:lnTo>
                  <a:pt x="2607" y="298"/>
                </a:lnTo>
                <a:lnTo>
                  <a:pt x="2533" y="372"/>
                </a:lnTo>
                <a:lnTo>
                  <a:pt x="2440" y="466"/>
                </a:lnTo>
                <a:lnTo>
                  <a:pt x="2365" y="559"/>
                </a:lnTo>
                <a:lnTo>
                  <a:pt x="2235" y="782"/>
                </a:lnTo>
                <a:lnTo>
                  <a:pt x="2123" y="1005"/>
                </a:lnTo>
                <a:lnTo>
                  <a:pt x="2030" y="1229"/>
                </a:lnTo>
                <a:lnTo>
                  <a:pt x="1956" y="1396"/>
                </a:lnTo>
                <a:lnTo>
                  <a:pt x="1881" y="1527"/>
                </a:lnTo>
                <a:lnTo>
                  <a:pt x="2272" y="1080"/>
                </a:lnTo>
                <a:lnTo>
                  <a:pt x="2477" y="875"/>
                </a:lnTo>
                <a:lnTo>
                  <a:pt x="2682" y="670"/>
                </a:lnTo>
                <a:lnTo>
                  <a:pt x="2849" y="521"/>
                </a:lnTo>
                <a:lnTo>
                  <a:pt x="3054" y="335"/>
                </a:lnTo>
                <a:lnTo>
                  <a:pt x="3110" y="261"/>
                </a:lnTo>
                <a:lnTo>
                  <a:pt x="3129" y="223"/>
                </a:lnTo>
                <a:lnTo>
                  <a:pt x="3129" y="186"/>
                </a:lnTo>
                <a:lnTo>
                  <a:pt x="3110" y="168"/>
                </a:lnTo>
                <a:lnTo>
                  <a:pt x="3073" y="149"/>
                </a:lnTo>
                <a:close/>
                <a:moveTo>
                  <a:pt x="47421" y="149"/>
                </a:moveTo>
                <a:lnTo>
                  <a:pt x="47309" y="186"/>
                </a:lnTo>
                <a:lnTo>
                  <a:pt x="47216" y="223"/>
                </a:lnTo>
                <a:lnTo>
                  <a:pt x="47123" y="298"/>
                </a:lnTo>
                <a:lnTo>
                  <a:pt x="47030" y="372"/>
                </a:lnTo>
                <a:lnTo>
                  <a:pt x="46937" y="466"/>
                </a:lnTo>
                <a:lnTo>
                  <a:pt x="46881" y="559"/>
                </a:lnTo>
                <a:lnTo>
                  <a:pt x="46751" y="782"/>
                </a:lnTo>
                <a:lnTo>
                  <a:pt x="46639" y="1005"/>
                </a:lnTo>
                <a:lnTo>
                  <a:pt x="46546" y="1229"/>
                </a:lnTo>
                <a:lnTo>
                  <a:pt x="46453" y="1396"/>
                </a:lnTo>
                <a:lnTo>
                  <a:pt x="46378" y="1527"/>
                </a:lnTo>
                <a:lnTo>
                  <a:pt x="46769" y="1080"/>
                </a:lnTo>
                <a:lnTo>
                  <a:pt x="46974" y="875"/>
                </a:lnTo>
                <a:lnTo>
                  <a:pt x="47179" y="670"/>
                </a:lnTo>
                <a:lnTo>
                  <a:pt x="47346" y="521"/>
                </a:lnTo>
                <a:lnTo>
                  <a:pt x="47551" y="335"/>
                </a:lnTo>
                <a:lnTo>
                  <a:pt x="47607" y="261"/>
                </a:lnTo>
                <a:lnTo>
                  <a:pt x="47626" y="223"/>
                </a:lnTo>
                <a:lnTo>
                  <a:pt x="47626" y="186"/>
                </a:lnTo>
                <a:lnTo>
                  <a:pt x="47607" y="168"/>
                </a:lnTo>
                <a:lnTo>
                  <a:pt x="47570" y="149"/>
                </a:lnTo>
                <a:close/>
                <a:moveTo>
                  <a:pt x="16105" y="56"/>
                </a:moveTo>
                <a:lnTo>
                  <a:pt x="16050" y="75"/>
                </a:lnTo>
                <a:lnTo>
                  <a:pt x="15919" y="149"/>
                </a:lnTo>
                <a:lnTo>
                  <a:pt x="15789" y="261"/>
                </a:lnTo>
                <a:lnTo>
                  <a:pt x="15565" y="484"/>
                </a:lnTo>
                <a:lnTo>
                  <a:pt x="15416" y="614"/>
                </a:lnTo>
                <a:lnTo>
                  <a:pt x="15193" y="857"/>
                </a:lnTo>
                <a:lnTo>
                  <a:pt x="15063" y="968"/>
                </a:lnTo>
                <a:lnTo>
                  <a:pt x="14978" y="1087"/>
                </a:lnTo>
                <a:lnTo>
                  <a:pt x="14895" y="1229"/>
                </a:lnTo>
                <a:lnTo>
                  <a:pt x="14839" y="1359"/>
                </a:lnTo>
                <a:lnTo>
                  <a:pt x="14802" y="1471"/>
                </a:lnTo>
                <a:lnTo>
                  <a:pt x="14802" y="1508"/>
                </a:lnTo>
                <a:lnTo>
                  <a:pt x="14802" y="1527"/>
                </a:lnTo>
                <a:lnTo>
                  <a:pt x="14839" y="1508"/>
                </a:lnTo>
                <a:lnTo>
                  <a:pt x="14895" y="1490"/>
                </a:lnTo>
                <a:lnTo>
                  <a:pt x="15193" y="1247"/>
                </a:lnTo>
                <a:lnTo>
                  <a:pt x="15677" y="819"/>
                </a:lnTo>
                <a:lnTo>
                  <a:pt x="15919" y="596"/>
                </a:lnTo>
                <a:lnTo>
                  <a:pt x="16105" y="391"/>
                </a:lnTo>
                <a:lnTo>
                  <a:pt x="16161" y="298"/>
                </a:lnTo>
                <a:lnTo>
                  <a:pt x="16217" y="223"/>
                </a:lnTo>
                <a:lnTo>
                  <a:pt x="16236" y="149"/>
                </a:lnTo>
                <a:lnTo>
                  <a:pt x="16217" y="93"/>
                </a:lnTo>
                <a:lnTo>
                  <a:pt x="16180" y="75"/>
                </a:lnTo>
                <a:lnTo>
                  <a:pt x="16143" y="56"/>
                </a:lnTo>
                <a:close/>
                <a:moveTo>
                  <a:pt x="35543" y="261"/>
                </a:moveTo>
                <a:lnTo>
                  <a:pt x="35450" y="279"/>
                </a:lnTo>
                <a:lnTo>
                  <a:pt x="35338" y="335"/>
                </a:lnTo>
                <a:lnTo>
                  <a:pt x="35245" y="410"/>
                </a:lnTo>
                <a:lnTo>
                  <a:pt x="35133" y="503"/>
                </a:lnTo>
                <a:lnTo>
                  <a:pt x="34947" y="689"/>
                </a:lnTo>
                <a:lnTo>
                  <a:pt x="34798" y="838"/>
                </a:lnTo>
                <a:lnTo>
                  <a:pt x="34686" y="1005"/>
                </a:lnTo>
                <a:lnTo>
                  <a:pt x="34519" y="1247"/>
                </a:lnTo>
                <a:lnTo>
                  <a:pt x="34407" y="1471"/>
                </a:lnTo>
                <a:lnTo>
                  <a:pt x="34388" y="1527"/>
                </a:lnTo>
                <a:lnTo>
                  <a:pt x="34407" y="1527"/>
                </a:lnTo>
                <a:lnTo>
                  <a:pt x="35338" y="745"/>
                </a:lnTo>
                <a:lnTo>
                  <a:pt x="35505" y="614"/>
                </a:lnTo>
                <a:lnTo>
                  <a:pt x="35598" y="521"/>
                </a:lnTo>
                <a:lnTo>
                  <a:pt x="35692" y="447"/>
                </a:lnTo>
                <a:lnTo>
                  <a:pt x="35747" y="372"/>
                </a:lnTo>
                <a:lnTo>
                  <a:pt x="35747" y="335"/>
                </a:lnTo>
                <a:lnTo>
                  <a:pt x="35747" y="298"/>
                </a:lnTo>
                <a:lnTo>
                  <a:pt x="35729" y="279"/>
                </a:lnTo>
                <a:lnTo>
                  <a:pt x="35692" y="261"/>
                </a:lnTo>
                <a:close/>
                <a:moveTo>
                  <a:pt x="42971" y="261"/>
                </a:moveTo>
                <a:lnTo>
                  <a:pt x="42860" y="317"/>
                </a:lnTo>
                <a:lnTo>
                  <a:pt x="42748" y="410"/>
                </a:lnTo>
                <a:lnTo>
                  <a:pt x="42636" y="521"/>
                </a:lnTo>
                <a:lnTo>
                  <a:pt x="42450" y="763"/>
                </a:lnTo>
                <a:lnTo>
                  <a:pt x="42320" y="931"/>
                </a:lnTo>
                <a:lnTo>
                  <a:pt x="42264" y="1080"/>
                </a:lnTo>
                <a:lnTo>
                  <a:pt x="42171" y="1322"/>
                </a:lnTo>
                <a:lnTo>
                  <a:pt x="42152" y="1434"/>
                </a:lnTo>
                <a:lnTo>
                  <a:pt x="42152" y="1508"/>
                </a:lnTo>
                <a:lnTo>
                  <a:pt x="42152" y="1527"/>
                </a:lnTo>
                <a:lnTo>
                  <a:pt x="42171" y="1527"/>
                </a:lnTo>
                <a:lnTo>
                  <a:pt x="42245" y="1490"/>
                </a:lnTo>
                <a:lnTo>
                  <a:pt x="42487" y="1229"/>
                </a:lnTo>
                <a:lnTo>
                  <a:pt x="42655" y="1043"/>
                </a:lnTo>
                <a:lnTo>
                  <a:pt x="42841" y="838"/>
                </a:lnTo>
                <a:lnTo>
                  <a:pt x="42990" y="633"/>
                </a:lnTo>
                <a:lnTo>
                  <a:pt x="43102" y="466"/>
                </a:lnTo>
                <a:lnTo>
                  <a:pt x="43120" y="391"/>
                </a:lnTo>
                <a:lnTo>
                  <a:pt x="43139" y="335"/>
                </a:lnTo>
                <a:lnTo>
                  <a:pt x="43120" y="279"/>
                </a:lnTo>
                <a:lnTo>
                  <a:pt x="43064" y="261"/>
                </a:lnTo>
                <a:close/>
                <a:moveTo>
                  <a:pt x="46378" y="1527"/>
                </a:moveTo>
                <a:lnTo>
                  <a:pt x="46378" y="1527"/>
                </a:lnTo>
                <a:lnTo>
                  <a:pt x="46378" y="1527"/>
                </a:lnTo>
                <a:close/>
                <a:moveTo>
                  <a:pt x="60603" y="56"/>
                </a:moveTo>
                <a:lnTo>
                  <a:pt x="60547" y="75"/>
                </a:lnTo>
                <a:lnTo>
                  <a:pt x="60435" y="149"/>
                </a:lnTo>
                <a:lnTo>
                  <a:pt x="60305" y="261"/>
                </a:lnTo>
                <a:lnTo>
                  <a:pt x="60063" y="484"/>
                </a:lnTo>
                <a:lnTo>
                  <a:pt x="59914" y="614"/>
                </a:lnTo>
                <a:lnTo>
                  <a:pt x="59690" y="857"/>
                </a:lnTo>
                <a:lnTo>
                  <a:pt x="59579" y="968"/>
                </a:lnTo>
                <a:lnTo>
                  <a:pt x="59485" y="1099"/>
                </a:lnTo>
                <a:lnTo>
                  <a:pt x="59523" y="1005"/>
                </a:lnTo>
                <a:lnTo>
                  <a:pt x="59411" y="1229"/>
                </a:lnTo>
                <a:lnTo>
                  <a:pt x="59336" y="1359"/>
                </a:lnTo>
                <a:lnTo>
                  <a:pt x="59299" y="1471"/>
                </a:lnTo>
                <a:lnTo>
                  <a:pt x="59299" y="1508"/>
                </a:lnTo>
                <a:lnTo>
                  <a:pt x="59318" y="1527"/>
                </a:lnTo>
                <a:lnTo>
                  <a:pt x="59355" y="1508"/>
                </a:lnTo>
                <a:lnTo>
                  <a:pt x="59392" y="1490"/>
                </a:lnTo>
                <a:lnTo>
                  <a:pt x="59690" y="1247"/>
                </a:lnTo>
                <a:lnTo>
                  <a:pt x="60174" y="819"/>
                </a:lnTo>
                <a:lnTo>
                  <a:pt x="60416" y="596"/>
                </a:lnTo>
                <a:lnTo>
                  <a:pt x="60603" y="391"/>
                </a:lnTo>
                <a:lnTo>
                  <a:pt x="60677" y="298"/>
                </a:lnTo>
                <a:lnTo>
                  <a:pt x="60714" y="223"/>
                </a:lnTo>
                <a:lnTo>
                  <a:pt x="60733" y="149"/>
                </a:lnTo>
                <a:lnTo>
                  <a:pt x="60714" y="93"/>
                </a:lnTo>
                <a:lnTo>
                  <a:pt x="60696" y="75"/>
                </a:lnTo>
                <a:lnTo>
                  <a:pt x="60658" y="56"/>
                </a:lnTo>
                <a:close/>
                <a:moveTo>
                  <a:pt x="4004" y="242"/>
                </a:moveTo>
                <a:lnTo>
                  <a:pt x="3929" y="279"/>
                </a:lnTo>
                <a:lnTo>
                  <a:pt x="3836" y="335"/>
                </a:lnTo>
                <a:lnTo>
                  <a:pt x="3762" y="410"/>
                </a:lnTo>
                <a:lnTo>
                  <a:pt x="3594" y="614"/>
                </a:lnTo>
                <a:lnTo>
                  <a:pt x="3426" y="857"/>
                </a:lnTo>
                <a:lnTo>
                  <a:pt x="3278" y="1099"/>
                </a:lnTo>
                <a:lnTo>
                  <a:pt x="3166" y="1322"/>
                </a:lnTo>
                <a:lnTo>
                  <a:pt x="3035" y="1545"/>
                </a:lnTo>
                <a:lnTo>
                  <a:pt x="3296" y="1322"/>
                </a:lnTo>
                <a:lnTo>
                  <a:pt x="3520" y="1117"/>
                </a:lnTo>
                <a:lnTo>
                  <a:pt x="3724" y="912"/>
                </a:lnTo>
                <a:lnTo>
                  <a:pt x="3929" y="689"/>
                </a:lnTo>
                <a:lnTo>
                  <a:pt x="4078" y="484"/>
                </a:lnTo>
                <a:lnTo>
                  <a:pt x="4115" y="410"/>
                </a:lnTo>
                <a:lnTo>
                  <a:pt x="4134" y="335"/>
                </a:lnTo>
                <a:lnTo>
                  <a:pt x="4115" y="279"/>
                </a:lnTo>
                <a:lnTo>
                  <a:pt x="4078" y="261"/>
                </a:lnTo>
                <a:lnTo>
                  <a:pt x="4004" y="242"/>
                </a:lnTo>
                <a:close/>
                <a:moveTo>
                  <a:pt x="40756" y="447"/>
                </a:moveTo>
                <a:lnTo>
                  <a:pt x="40644" y="466"/>
                </a:lnTo>
                <a:lnTo>
                  <a:pt x="40569" y="484"/>
                </a:lnTo>
                <a:lnTo>
                  <a:pt x="40495" y="540"/>
                </a:lnTo>
                <a:lnTo>
                  <a:pt x="40421" y="596"/>
                </a:lnTo>
                <a:lnTo>
                  <a:pt x="40365" y="689"/>
                </a:lnTo>
                <a:lnTo>
                  <a:pt x="40309" y="763"/>
                </a:lnTo>
                <a:lnTo>
                  <a:pt x="40234" y="950"/>
                </a:lnTo>
                <a:lnTo>
                  <a:pt x="40179" y="1154"/>
                </a:lnTo>
                <a:lnTo>
                  <a:pt x="40141" y="1341"/>
                </a:lnTo>
                <a:lnTo>
                  <a:pt x="40104" y="1471"/>
                </a:lnTo>
                <a:lnTo>
                  <a:pt x="40067" y="1545"/>
                </a:lnTo>
                <a:lnTo>
                  <a:pt x="40067" y="1545"/>
                </a:lnTo>
                <a:lnTo>
                  <a:pt x="40309" y="1303"/>
                </a:lnTo>
                <a:lnTo>
                  <a:pt x="40476" y="1117"/>
                </a:lnTo>
                <a:lnTo>
                  <a:pt x="40663" y="931"/>
                </a:lnTo>
                <a:lnTo>
                  <a:pt x="40793" y="763"/>
                </a:lnTo>
                <a:lnTo>
                  <a:pt x="40849" y="670"/>
                </a:lnTo>
                <a:lnTo>
                  <a:pt x="40867" y="596"/>
                </a:lnTo>
                <a:lnTo>
                  <a:pt x="40886" y="540"/>
                </a:lnTo>
                <a:lnTo>
                  <a:pt x="40867" y="503"/>
                </a:lnTo>
                <a:lnTo>
                  <a:pt x="40830" y="466"/>
                </a:lnTo>
                <a:lnTo>
                  <a:pt x="40756" y="447"/>
                </a:lnTo>
                <a:close/>
                <a:moveTo>
                  <a:pt x="48501" y="242"/>
                </a:moveTo>
                <a:lnTo>
                  <a:pt x="48426" y="279"/>
                </a:lnTo>
                <a:lnTo>
                  <a:pt x="48352" y="335"/>
                </a:lnTo>
                <a:lnTo>
                  <a:pt x="48259" y="410"/>
                </a:lnTo>
                <a:lnTo>
                  <a:pt x="48091" y="614"/>
                </a:lnTo>
                <a:lnTo>
                  <a:pt x="47924" y="857"/>
                </a:lnTo>
                <a:lnTo>
                  <a:pt x="47775" y="1099"/>
                </a:lnTo>
                <a:lnTo>
                  <a:pt x="47663" y="1322"/>
                </a:lnTo>
                <a:lnTo>
                  <a:pt x="47551" y="1545"/>
                </a:lnTo>
                <a:lnTo>
                  <a:pt x="47551" y="1545"/>
                </a:lnTo>
                <a:lnTo>
                  <a:pt x="47812" y="1322"/>
                </a:lnTo>
                <a:lnTo>
                  <a:pt x="48017" y="1117"/>
                </a:lnTo>
                <a:lnTo>
                  <a:pt x="48240" y="912"/>
                </a:lnTo>
                <a:lnTo>
                  <a:pt x="48426" y="689"/>
                </a:lnTo>
                <a:lnTo>
                  <a:pt x="48575" y="484"/>
                </a:lnTo>
                <a:lnTo>
                  <a:pt x="48612" y="410"/>
                </a:lnTo>
                <a:lnTo>
                  <a:pt x="48631" y="335"/>
                </a:lnTo>
                <a:lnTo>
                  <a:pt x="48631" y="279"/>
                </a:lnTo>
                <a:lnTo>
                  <a:pt x="48575" y="261"/>
                </a:lnTo>
                <a:lnTo>
                  <a:pt x="48501" y="242"/>
                </a:lnTo>
                <a:close/>
                <a:moveTo>
                  <a:pt x="3035" y="1545"/>
                </a:moveTo>
                <a:lnTo>
                  <a:pt x="3035" y="1545"/>
                </a:lnTo>
                <a:lnTo>
                  <a:pt x="3035" y="1545"/>
                </a:lnTo>
                <a:close/>
                <a:moveTo>
                  <a:pt x="23683" y="168"/>
                </a:moveTo>
                <a:lnTo>
                  <a:pt x="23571" y="186"/>
                </a:lnTo>
                <a:lnTo>
                  <a:pt x="23478" y="242"/>
                </a:lnTo>
                <a:lnTo>
                  <a:pt x="23348" y="335"/>
                </a:lnTo>
                <a:lnTo>
                  <a:pt x="23236" y="447"/>
                </a:lnTo>
                <a:lnTo>
                  <a:pt x="22975" y="726"/>
                </a:lnTo>
                <a:lnTo>
                  <a:pt x="22752" y="1024"/>
                </a:lnTo>
                <a:lnTo>
                  <a:pt x="22566" y="1303"/>
                </a:lnTo>
                <a:lnTo>
                  <a:pt x="22454" y="1490"/>
                </a:lnTo>
                <a:lnTo>
                  <a:pt x="22436" y="1527"/>
                </a:lnTo>
                <a:lnTo>
                  <a:pt x="22436" y="1545"/>
                </a:lnTo>
                <a:lnTo>
                  <a:pt x="22566" y="1471"/>
                </a:lnTo>
                <a:lnTo>
                  <a:pt x="22752" y="1322"/>
                </a:lnTo>
                <a:lnTo>
                  <a:pt x="23217" y="912"/>
                </a:lnTo>
                <a:lnTo>
                  <a:pt x="23459" y="708"/>
                </a:lnTo>
                <a:lnTo>
                  <a:pt x="23664" y="503"/>
                </a:lnTo>
                <a:lnTo>
                  <a:pt x="23776" y="335"/>
                </a:lnTo>
                <a:lnTo>
                  <a:pt x="23813" y="279"/>
                </a:lnTo>
                <a:lnTo>
                  <a:pt x="23813" y="242"/>
                </a:lnTo>
                <a:lnTo>
                  <a:pt x="23795" y="205"/>
                </a:lnTo>
                <a:lnTo>
                  <a:pt x="23757" y="186"/>
                </a:lnTo>
                <a:lnTo>
                  <a:pt x="23720" y="168"/>
                </a:lnTo>
                <a:close/>
                <a:moveTo>
                  <a:pt x="68180" y="168"/>
                </a:moveTo>
                <a:lnTo>
                  <a:pt x="68087" y="186"/>
                </a:lnTo>
                <a:lnTo>
                  <a:pt x="67975" y="242"/>
                </a:lnTo>
                <a:lnTo>
                  <a:pt x="67864" y="335"/>
                </a:lnTo>
                <a:lnTo>
                  <a:pt x="67733" y="447"/>
                </a:lnTo>
                <a:lnTo>
                  <a:pt x="67491" y="726"/>
                </a:lnTo>
                <a:lnTo>
                  <a:pt x="67249" y="1024"/>
                </a:lnTo>
                <a:lnTo>
                  <a:pt x="67063" y="1303"/>
                </a:lnTo>
                <a:lnTo>
                  <a:pt x="66951" y="1490"/>
                </a:lnTo>
                <a:lnTo>
                  <a:pt x="66933" y="1527"/>
                </a:lnTo>
                <a:lnTo>
                  <a:pt x="66933" y="1545"/>
                </a:lnTo>
                <a:lnTo>
                  <a:pt x="66951" y="1545"/>
                </a:lnTo>
                <a:lnTo>
                  <a:pt x="67063" y="1471"/>
                </a:lnTo>
                <a:lnTo>
                  <a:pt x="67249" y="1322"/>
                </a:lnTo>
                <a:lnTo>
                  <a:pt x="67733" y="912"/>
                </a:lnTo>
                <a:lnTo>
                  <a:pt x="67957" y="708"/>
                </a:lnTo>
                <a:lnTo>
                  <a:pt x="68161" y="503"/>
                </a:lnTo>
                <a:lnTo>
                  <a:pt x="68292" y="335"/>
                </a:lnTo>
                <a:lnTo>
                  <a:pt x="68310" y="279"/>
                </a:lnTo>
                <a:lnTo>
                  <a:pt x="68310" y="242"/>
                </a:lnTo>
                <a:lnTo>
                  <a:pt x="68292" y="205"/>
                </a:lnTo>
                <a:lnTo>
                  <a:pt x="68255" y="186"/>
                </a:lnTo>
                <a:lnTo>
                  <a:pt x="68217" y="168"/>
                </a:lnTo>
                <a:close/>
                <a:moveTo>
                  <a:pt x="6163" y="279"/>
                </a:moveTo>
                <a:lnTo>
                  <a:pt x="6089" y="317"/>
                </a:lnTo>
                <a:lnTo>
                  <a:pt x="5996" y="391"/>
                </a:lnTo>
                <a:lnTo>
                  <a:pt x="5828" y="577"/>
                </a:lnTo>
                <a:lnTo>
                  <a:pt x="5661" y="819"/>
                </a:lnTo>
                <a:lnTo>
                  <a:pt x="5493" y="1080"/>
                </a:lnTo>
                <a:lnTo>
                  <a:pt x="5363" y="1322"/>
                </a:lnTo>
                <a:lnTo>
                  <a:pt x="5214" y="1583"/>
                </a:lnTo>
                <a:lnTo>
                  <a:pt x="5493" y="1359"/>
                </a:lnTo>
                <a:lnTo>
                  <a:pt x="5698" y="1192"/>
                </a:lnTo>
                <a:lnTo>
                  <a:pt x="5903" y="987"/>
                </a:lnTo>
                <a:lnTo>
                  <a:pt x="6089" y="801"/>
                </a:lnTo>
                <a:lnTo>
                  <a:pt x="6238" y="614"/>
                </a:lnTo>
                <a:lnTo>
                  <a:pt x="6294" y="521"/>
                </a:lnTo>
                <a:lnTo>
                  <a:pt x="6312" y="447"/>
                </a:lnTo>
                <a:lnTo>
                  <a:pt x="6312" y="372"/>
                </a:lnTo>
                <a:lnTo>
                  <a:pt x="6275" y="317"/>
                </a:lnTo>
                <a:lnTo>
                  <a:pt x="6219" y="279"/>
                </a:lnTo>
                <a:close/>
                <a:moveTo>
                  <a:pt x="7299" y="0"/>
                </a:moveTo>
                <a:lnTo>
                  <a:pt x="7225" y="19"/>
                </a:lnTo>
                <a:lnTo>
                  <a:pt x="7131" y="37"/>
                </a:lnTo>
                <a:lnTo>
                  <a:pt x="7057" y="93"/>
                </a:lnTo>
                <a:lnTo>
                  <a:pt x="6983" y="168"/>
                </a:lnTo>
                <a:lnTo>
                  <a:pt x="6908" y="279"/>
                </a:lnTo>
                <a:lnTo>
                  <a:pt x="6759" y="521"/>
                </a:lnTo>
                <a:lnTo>
                  <a:pt x="6629" y="801"/>
                </a:lnTo>
                <a:lnTo>
                  <a:pt x="6443" y="1322"/>
                </a:lnTo>
                <a:lnTo>
                  <a:pt x="6368" y="1490"/>
                </a:lnTo>
                <a:lnTo>
                  <a:pt x="6331" y="1583"/>
                </a:lnTo>
                <a:lnTo>
                  <a:pt x="6331" y="1583"/>
                </a:lnTo>
                <a:lnTo>
                  <a:pt x="6536" y="1359"/>
                </a:lnTo>
                <a:lnTo>
                  <a:pt x="6722" y="1117"/>
                </a:lnTo>
                <a:lnTo>
                  <a:pt x="7094" y="633"/>
                </a:lnTo>
                <a:lnTo>
                  <a:pt x="7187" y="503"/>
                </a:lnTo>
                <a:lnTo>
                  <a:pt x="7262" y="410"/>
                </a:lnTo>
                <a:lnTo>
                  <a:pt x="7336" y="279"/>
                </a:lnTo>
                <a:lnTo>
                  <a:pt x="7392" y="168"/>
                </a:lnTo>
                <a:lnTo>
                  <a:pt x="7392" y="130"/>
                </a:lnTo>
                <a:lnTo>
                  <a:pt x="7392" y="75"/>
                </a:lnTo>
                <a:lnTo>
                  <a:pt x="7373" y="37"/>
                </a:lnTo>
                <a:lnTo>
                  <a:pt x="7355" y="19"/>
                </a:lnTo>
                <a:lnTo>
                  <a:pt x="7299" y="0"/>
                </a:lnTo>
                <a:close/>
                <a:moveTo>
                  <a:pt x="14932" y="279"/>
                </a:moveTo>
                <a:lnTo>
                  <a:pt x="14877" y="298"/>
                </a:lnTo>
                <a:lnTo>
                  <a:pt x="14802" y="335"/>
                </a:lnTo>
                <a:lnTo>
                  <a:pt x="14709" y="410"/>
                </a:lnTo>
                <a:lnTo>
                  <a:pt x="14541" y="614"/>
                </a:lnTo>
                <a:lnTo>
                  <a:pt x="14355" y="857"/>
                </a:lnTo>
                <a:lnTo>
                  <a:pt x="14188" y="1117"/>
                </a:lnTo>
                <a:lnTo>
                  <a:pt x="14039" y="1359"/>
                </a:lnTo>
                <a:lnTo>
                  <a:pt x="13908" y="1583"/>
                </a:lnTo>
                <a:lnTo>
                  <a:pt x="14132" y="1378"/>
                </a:lnTo>
                <a:lnTo>
                  <a:pt x="14560" y="987"/>
                </a:lnTo>
                <a:lnTo>
                  <a:pt x="14746" y="782"/>
                </a:lnTo>
                <a:lnTo>
                  <a:pt x="14914" y="577"/>
                </a:lnTo>
                <a:lnTo>
                  <a:pt x="14970" y="503"/>
                </a:lnTo>
                <a:lnTo>
                  <a:pt x="14988" y="428"/>
                </a:lnTo>
                <a:lnTo>
                  <a:pt x="15007" y="354"/>
                </a:lnTo>
                <a:lnTo>
                  <a:pt x="14988" y="317"/>
                </a:lnTo>
                <a:lnTo>
                  <a:pt x="14932" y="279"/>
                </a:lnTo>
                <a:close/>
                <a:moveTo>
                  <a:pt x="50660" y="279"/>
                </a:moveTo>
                <a:lnTo>
                  <a:pt x="50586" y="317"/>
                </a:lnTo>
                <a:lnTo>
                  <a:pt x="50512" y="391"/>
                </a:lnTo>
                <a:lnTo>
                  <a:pt x="50344" y="577"/>
                </a:lnTo>
                <a:lnTo>
                  <a:pt x="50158" y="819"/>
                </a:lnTo>
                <a:lnTo>
                  <a:pt x="50009" y="1080"/>
                </a:lnTo>
                <a:lnTo>
                  <a:pt x="49860" y="1322"/>
                </a:lnTo>
                <a:lnTo>
                  <a:pt x="49711" y="1583"/>
                </a:lnTo>
                <a:lnTo>
                  <a:pt x="49990" y="1359"/>
                </a:lnTo>
                <a:lnTo>
                  <a:pt x="50195" y="1192"/>
                </a:lnTo>
                <a:lnTo>
                  <a:pt x="50400" y="987"/>
                </a:lnTo>
                <a:lnTo>
                  <a:pt x="50605" y="801"/>
                </a:lnTo>
                <a:lnTo>
                  <a:pt x="50735" y="614"/>
                </a:lnTo>
                <a:lnTo>
                  <a:pt x="50791" y="521"/>
                </a:lnTo>
                <a:lnTo>
                  <a:pt x="50809" y="447"/>
                </a:lnTo>
                <a:lnTo>
                  <a:pt x="50809" y="372"/>
                </a:lnTo>
                <a:lnTo>
                  <a:pt x="50772" y="317"/>
                </a:lnTo>
                <a:lnTo>
                  <a:pt x="50716" y="279"/>
                </a:lnTo>
                <a:close/>
                <a:moveTo>
                  <a:pt x="51796" y="0"/>
                </a:moveTo>
                <a:lnTo>
                  <a:pt x="51722" y="19"/>
                </a:lnTo>
                <a:lnTo>
                  <a:pt x="51647" y="37"/>
                </a:lnTo>
                <a:lnTo>
                  <a:pt x="51554" y="93"/>
                </a:lnTo>
                <a:lnTo>
                  <a:pt x="51480" y="168"/>
                </a:lnTo>
                <a:lnTo>
                  <a:pt x="51405" y="279"/>
                </a:lnTo>
                <a:lnTo>
                  <a:pt x="51256" y="521"/>
                </a:lnTo>
                <a:lnTo>
                  <a:pt x="51145" y="801"/>
                </a:lnTo>
                <a:lnTo>
                  <a:pt x="50940" y="1322"/>
                </a:lnTo>
                <a:lnTo>
                  <a:pt x="50884" y="1490"/>
                </a:lnTo>
                <a:lnTo>
                  <a:pt x="50828" y="1583"/>
                </a:lnTo>
                <a:lnTo>
                  <a:pt x="51033" y="1359"/>
                </a:lnTo>
                <a:lnTo>
                  <a:pt x="51238" y="1117"/>
                </a:lnTo>
                <a:lnTo>
                  <a:pt x="51591" y="633"/>
                </a:lnTo>
                <a:lnTo>
                  <a:pt x="51684" y="503"/>
                </a:lnTo>
                <a:lnTo>
                  <a:pt x="51759" y="410"/>
                </a:lnTo>
                <a:lnTo>
                  <a:pt x="51833" y="279"/>
                </a:lnTo>
                <a:lnTo>
                  <a:pt x="51889" y="168"/>
                </a:lnTo>
                <a:lnTo>
                  <a:pt x="51908" y="130"/>
                </a:lnTo>
                <a:lnTo>
                  <a:pt x="51908" y="75"/>
                </a:lnTo>
                <a:lnTo>
                  <a:pt x="51889" y="37"/>
                </a:lnTo>
                <a:lnTo>
                  <a:pt x="51852" y="19"/>
                </a:lnTo>
                <a:lnTo>
                  <a:pt x="51796" y="0"/>
                </a:lnTo>
                <a:close/>
                <a:moveTo>
                  <a:pt x="59430" y="279"/>
                </a:moveTo>
                <a:lnTo>
                  <a:pt x="59374" y="298"/>
                </a:lnTo>
                <a:lnTo>
                  <a:pt x="59299" y="335"/>
                </a:lnTo>
                <a:lnTo>
                  <a:pt x="59225" y="410"/>
                </a:lnTo>
                <a:lnTo>
                  <a:pt x="59039" y="614"/>
                </a:lnTo>
                <a:lnTo>
                  <a:pt x="58852" y="857"/>
                </a:lnTo>
                <a:lnTo>
                  <a:pt x="58685" y="1117"/>
                </a:lnTo>
                <a:lnTo>
                  <a:pt x="58536" y="1359"/>
                </a:lnTo>
                <a:lnTo>
                  <a:pt x="58406" y="1583"/>
                </a:lnTo>
                <a:lnTo>
                  <a:pt x="58648" y="1378"/>
                </a:lnTo>
                <a:lnTo>
                  <a:pt x="59057" y="987"/>
                </a:lnTo>
                <a:lnTo>
                  <a:pt x="59243" y="782"/>
                </a:lnTo>
                <a:lnTo>
                  <a:pt x="59411" y="577"/>
                </a:lnTo>
                <a:lnTo>
                  <a:pt x="59467" y="503"/>
                </a:lnTo>
                <a:lnTo>
                  <a:pt x="59504" y="428"/>
                </a:lnTo>
                <a:lnTo>
                  <a:pt x="59504" y="354"/>
                </a:lnTo>
                <a:lnTo>
                  <a:pt x="59485" y="317"/>
                </a:lnTo>
                <a:lnTo>
                  <a:pt x="59430" y="279"/>
                </a:lnTo>
                <a:close/>
                <a:moveTo>
                  <a:pt x="5214" y="1583"/>
                </a:moveTo>
                <a:lnTo>
                  <a:pt x="5214" y="1583"/>
                </a:lnTo>
                <a:lnTo>
                  <a:pt x="5214" y="1583"/>
                </a:lnTo>
                <a:close/>
                <a:moveTo>
                  <a:pt x="13908" y="1583"/>
                </a:moveTo>
                <a:lnTo>
                  <a:pt x="13908" y="1583"/>
                </a:lnTo>
                <a:lnTo>
                  <a:pt x="13908" y="1583"/>
                </a:lnTo>
                <a:close/>
                <a:moveTo>
                  <a:pt x="45243" y="298"/>
                </a:moveTo>
                <a:lnTo>
                  <a:pt x="45150" y="354"/>
                </a:lnTo>
                <a:lnTo>
                  <a:pt x="45038" y="447"/>
                </a:lnTo>
                <a:lnTo>
                  <a:pt x="44945" y="559"/>
                </a:lnTo>
                <a:lnTo>
                  <a:pt x="44759" y="801"/>
                </a:lnTo>
                <a:lnTo>
                  <a:pt x="44647" y="968"/>
                </a:lnTo>
                <a:lnTo>
                  <a:pt x="44554" y="1099"/>
                </a:lnTo>
                <a:lnTo>
                  <a:pt x="44442" y="1341"/>
                </a:lnTo>
                <a:lnTo>
                  <a:pt x="44349" y="1527"/>
                </a:lnTo>
                <a:lnTo>
                  <a:pt x="44349" y="1583"/>
                </a:lnTo>
                <a:lnTo>
                  <a:pt x="44386" y="1564"/>
                </a:lnTo>
                <a:lnTo>
                  <a:pt x="44591" y="1359"/>
                </a:lnTo>
                <a:lnTo>
                  <a:pt x="44963" y="968"/>
                </a:lnTo>
                <a:lnTo>
                  <a:pt x="45131" y="745"/>
                </a:lnTo>
                <a:lnTo>
                  <a:pt x="45261" y="559"/>
                </a:lnTo>
                <a:lnTo>
                  <a:pt x="45317" y="484"/>
                </a:lnTo>
                <a:lnTo>
                  <a:pt x="45336" y="410"/>
                </a:lnTo>
                <a:lnTo>
                  <a:pt x="45336" y="354"/>
                </a:lnTo>
                <a:lnTo>
                  <a:pt x="45317" y="317"/>
                </a:lnTo>
                <a:lnTo>
                  <a:pt x="45280" y="298"/>
                </a:lnTo>
                <a:close/>
                <a:moveTo>
                  <a:pt x="49711" y="1583"/>
                </a:moveTo>
                <a:lnTo>
                  <a:pt x="49711" y="1583"/>
                </a:lnTo>
                <a:lnTo>
                  <a:pt x="49711" y="1583"/>
                </a:lnTo>
                <a:close/>
                <a:moveTo>
                  <a:pt x="50828" y="1583"/>
                </a:moveTo>
                <a:lnTo>
                  <a:pt x="50828" y="1583"/>
                </a:lnTo>
                <a:lnTo>
                  <a:pt x="50828" y="1583"/>
                </a:lnTo>
                <a:close/>
                <a:moveTo>
                  <a:pt x="58406" y="1583"/>
                </a:moveTo>
                <a:lnTo>
                  <a:pt x="58406" y="1583"/>
                </a:lnTo>
                <a:lnTo>
                  <a:pt x="58406" y="1583"/>
                </a:lnTo>
                <a:close/>
                <a:moveTo>
                  <a:pt x="13704" y="261"/>
                </a:moveTo>
                <a:lnTo>
                  <a:pt x="13592" y="298"/>
                </a:lnTo>
                <a:lnTo>
                  <a:pt x="13517" y="354"/>
                </a:lnTo>
                <a:lnTo>
                  <a:pt x="13424" y="428"/>
                </a:lnTo>
                <a:lnTo>
                  <a:pt x="13350" y="521"/>
                </a:lnTo>
                <a:lnTo>
                  <a:pt x="13275" y="633"/>
                </a:lnTo>
                <a:lnTo>
                  <a:pt x="13145" y="857"/>
                </a:lnTo>
                <a:lnTo>
                  <a:pt x="13033" y="1099"/>
                </a:lnTo>
                <a:lnTo>
                  <a:pt x="12940" y="1322"/>
                </a:lnTo>
                <a:lnTo>
                  <a:pt x="12866" y="1508"/>
                </a:lnTo>
                <a:lnTo>
                  <a:pt x="12829" y="1601"/>
                </a:lnTo>
                <a:lnTo>
                  <a:pt x="12829" y="1601"/>
                </a:lnTo>
                <a:lnTo>
                  <a:pt x="13089" y="1322"/>
                </a:lnTo>
                <a:lnTo>
                  <a:pt x="13499" y="875"/>
                </a:lnTo>
                <a:lnTo>
                  <a:pt x="13685" y="652"/>
                </a:lnTo>
                <a:lnTo>
                  <a:pt x="13815" y="466"/>
                </a:lnTo>
                <a:lnTo>
                  <a:pt x="13853" y="391"/>
                </a:lnTo>
                <a:lnTo>
                  <a:pt x="13871" y="317"/>
                </a:lnTo>
                <a:lnTo>
                  <a:pt x="13853" y="279"/>
                </a:lnTo>
                <a:lnTo>
                  <a:pt x="13797" y="261"/>
                </a:lnTo>
                <a:close/>
                <a:moveTo>
                  <a:pt x="58201" y="261"/>
                </a:moveTo>
                <a:lnTo>
                  <a:pt x="58108" y="298"/>
                </a:lnTo>
                <a:lnTo>
                  <a:pt x="58015" y="354"/>
                </a:lnTo>
                <a:lnTo>
                  <a:pt x="57922" y="428"/>
                </a:lnTo>
                <a:lnTo>
                  <a:pt x="57847" y="521"/>
                </a:lnTo>
                <a:lnTo>
                  <a:pt x="57773" y="633"/>
                </a:lnTo>
                <a:lnTo>
                  <a:pt x="57642" y="857"/>
                </a:lnTo>
                <a:lnTo>
                  <a:pt x="57531" y="1099"/>
                </a:lnTo>
                <a:lnTo>
                  <a:pt x="57437" y="1322"/>
                </a:lnTo>
                <a:lnTo>
                  <a:pt x="57382" y="1508"/>
                </a:lnTo>
                <a:lnTo>
                  <a:pt x="57326" y="1601"/>
                </a:lnTo>
                <a:lnTo>
                  <a:pt x="57586" y="1322"/>
                </a:lnTo>
                <a:lnTo>
                  <a:pt x="57996" y="875"/>
                </a:lnTo>
                <a:lnTo>
                  <a:pt x="58182" y="652"/>
                </a:lnTo>
                <a:lnTo>
                  <a:pt x="58331" y="466"/>
                </a:lnTo>
                <a:lnTo>
                  <a:pt x="58368" y="391"/>
                </a:lnTo>
                <a:lnTo>
                  <a:pt x="58368" y="317"/>
                </a:lnTo>
                <a:lnTo>
                  <a:pt x="58350" y="279"/>
                </a:lnTo>
                <a:lnTo>
                  <a:pt x="58294" y="261"/>
                </a:lnTo>
                <a:close/>
                <a:moveTo>
                  <a:pt x="57326" y="1601"/>
                </a:moveTo>
                <a:lnTo>
                  <a:pt x="57326" y="1601"/>
                </a:lnTo>
                <a:lnTo>
                  <a:pt x="57326" y="1601"/>
                </a:lnTo>
                <a:close/>
                <a:moveTo>
                  <a:pt x="11618" y="298"/>
                </a:moveTo>
                <a:lnTo>
                  <a:pt x="11507" y="317"/>
                </a:lnTo>
                <a:lnTo>
                  <a:pt x="11414" y="372"/>
                </a:lnTo>
                <a:lnTo>
                  <a:pt x="11302" y="447"/>
                </a:lnTo>
                <a:lnTo>
                  <a:pt x="11209" y="540"/>
                </a:lnTo>
                <a:lnTo>
                  <a:pt x="11116" y="652"/>
                </a:lnTo>
                <a:lnTo>
                  <a:pt x="10948" y="875"/>
                </a:lnTo>
                <a:lnTo>
                  <a:pt x="10799" y="1136"/>
                </a:lnTo>
                <a:lnTo>
                  <a:pt x="10669" y="1359"/>
                </a:lnTo>
                <a:lnTo>
                  <a:pt x="10594" y="1527"/>
                </a:lnTo>
                <a:lnTo>
                  <a:pt x="10539" y="1620"/>
                </a:lnTo>
                <a:lnTo>
                  <a:pt x="10762" y="1396"/>
                </a:lnTo>
                <a:lnTo>
                  <a:pt x="11004" y="1192"/>
                </a:lnTo>
                <a:lnTo>
                  <a:pt x="11507" y="782"/>
                </a:lnTo>
                <a:lnTo>
                  <a:pt x="11637" y="670"/>
                </a:lnTo>
                <a:lnTo>
                  <a:pt x="11730" y="614"/>
                </a:lnTo>
                <a:lnTo>
                  <a:pt x="11805" y="540"/>
                </a:lnTo>
                <a:lnTo>
                  <a:pt x="11860" y="466"/>
                </a:lnTo>
                <a:lnTo>
                  <a:pt x="11860" y="428"/>
                </a:lnTo>
                <a:lnTo>
                  <a:pt x="11860" y="410"/>
                </a:lnTo>
                <a:lnTo>
                  <a:pt x="11860" y="372"/>
                </a:lnTo>
                <a:lnTo>
                  <a:pt x="11823" y="354"/>
                </a:lnTo>
                <a:lnTo>
                  <a:pt x="11711" y="298"/>
                </a:lnTo>
                <a:close/>
                <a:moveTo>
                  <a:pt x="18228" y="372"/>
                </a:moveTo>
                <a:lnTo>
                  <a:pt x="18172" y="391"/>
                </a:lnTo>
                <a:lnTo>
                  <a:pt x="18097" y="428"/>
                </a:lnTo>
                <a:lnTo>
                  <a:pt x="18004" y="503"/>
                </a:lnTo>
                <a:lnTo>
                  <a:pt x="17818" y="689"/>
                </a:lnTo>
                <a:lnTo>
                  <a:pt x="17632" y="931"/>
                </a:lnTo>
                <a:lnTo>
                  <a:pt x="17278" y="1396"/>
                </a:lnTo>
                <a:lnTo>
                  <a:pt x="17129" y="1620"/>
                </a:lnTo>
                <a:lnTo>
                  <a:pt x="17129" y="1620"/>
                </a:lnTo>
                <a:lnTo>
                  <a:pt x="17390" y="1434"/>
                </a:lnTo>
                <a:lnTo>
                  <a:pt x="17613" y="1266"/>
                </a:lnTo>
                <a:lnTo>
                  <a:pt x="17837" y="1061"/>
                </a:lnTo>
                <a:lnTo>
                  <a:pt x="18042" y="875"/>
                </a:lnTo>
                <a:lnTo>
                  <a:pt x="18191" y="670"/>
                </a:lnTo>
                <a:lnTo>
                  <a:pt x="18246" y="596"/>
                </a:lnTo>
                <a:lnTo>
                  <a:pt x="18284" y="521"/>
                </a:lnTo>
                <a:lnTo>
                  <a:pt x="18284" y="447"/>
                </a:lnTo>
                <a:lnTo>
                  <a:pt x="18265" y="391"/>
                </a:lnTo>
                <a:lnTo>
                  <a:pt x="18228" y="372"/>
                </a:lnTo>
                <a:close/>
                <a:moveTo>
                  <a:pt x="19140" y="298"/>
                </a:moveTo>
                <a:lnTo>
                  <a:pt x="19084" y="317"/>
                </a:lnTo>
                <a:lnTo>
                  <a:pt x="19010" y="372"/>
                </a:lnTo>
                <a:lnTo>
                  <a:pt x="18898" y="466"/>
                </a:lnTo>
                <a:lnTo>
                  <a:pt x="18805" y="577"/>
                </a:lnTo>
                <a:lnTo>
                  <a:pt x="18637" y="838"/>
                </a:lnTo>
                <a:lnTo>
                  <a:pt x="18526" y="1005"/>
                </a:lnTo>
                <a:lnTo>
                  <a:pt x="18377" y="1378"/>
                </a:lnTo>
                <a:lnTo>
                  <a:pt x="18321" y="1583"/>
                </a:lnTo>
                <a:lnTo>
                  <a:pt x="18321" y="1620"/>
                </a:lnTo>
                <a:lnTo>
                  <a:pt x="18340" y="1601"/>
                </a:lnTo>
                <a:lnTo>
                  <a:pt x="18582" y="1303"/>
                </a:lnTo>
                <a:lnTo>
                  <a:pt x="18917" y="894"/>
                </a:lnTo>
                <a:lnTo>
                  <a:pt x="19066" y="689"/>
                </a:lnTo>
                <a:lnTo>
                  <a:pt x="19177" y="503"/>
                </a:lnTo>
                <a:lnTo>
                  <a:pt x="19215" y="428"/>
                </a:lnTo>
                <a:lnTo>
                  <a:pt x="19215" y="372"/>
                </a:lnTo>
                <a:lnTo>
                  <a:pt x="19215" y="317"/>
                </a:lnTo>
                <a:lnTo>
                  <a:pt x="19177" y="298"/>
                </a:lnTo>
                <a:close/>
                <a:moveTo>
                  <a:pt x="56116" y="298"/>
                </a:moveTo>
                <a:lnTo>
                  <a:pt x="56004" y="317"/>
                </a:lnTo>
                <a:lnTo>
                  <a:pt x="55911" y="372"/>
                </a:lnTo>
                <a:lnTo>
                  <a:pt x="55818" y="447"/>
                </a:lnTo>
                <a:lnTo>
                  <a:pt x="55706" y="540"/>
                </a:lnTo>
                <a:lnTo>
                  <a:pt x="55613" y="652"/>
                </a:lnTo>
                <a:lnTo>
                  <a:pt x="55445" y="875"/>
                </a:lnTo>
                <a:lnTo>
                  <a:pt x="55296" y="1136"/>
                </a:lnTo>
                <a:lnTo>
                  <a:pt x="55185" y="1359"/>
                </a:lnTo>
                <a:lnTo>
                  <a:pt x="55092" y="1527"/>
                </a:lnTo>
                <a:lnTo>
                  <a:pt x="55036" y="1620"/>
                </a:lnTo>
                <a:lnTo>
                  <a:pt x="55036" y="1620"/>
                </a:lnTo>
                <a:lnTo>
                  <a:pt x="55259" y="1396"/>
                </a:lnTo>
                <a:lnTo>
                  <a:pt x="55501" y="1192"/>
                </a:lnTo>
                <a:lnTo>
                  <a:pt x="56004" y="782"/>
                </a:lnTo>
                <a:lnTo>
                  <a:pt x="56134" y="670"/>
                </a:lnTo>
                <a:lnTo>
                  <a:pt x="56227" y="614"/>
                </a:lnTo>
                <a:lnTo>
                  <a:pt x="56302" y="540"/>
                </a:lnTo>
                <a:lnTo>
                  <a:pt x="56358" y="466"/>
                </a:lnTo>
                <a:lnTo>
                  <a:pt x="56376" y="428"/>
                </a:lnTo>
                <a:lnTo>
                  <a:pt x="56376" y="410"/>
                </a:lnTo>
                <a:lnTo>
                  <a:pt x="56358" y="372"/>
                </a:lnTo>
                <a:lnTo>
                  <a:pt x="56320" y="354"/>
                </a:lnTo>
                <a:lnTo>
                  <a:pt x="56227" y="298"/>
                </a:lnTo>
                <a:close/>
                <a:moveTo>
                  <a:pt x="62725" y="372"/>
                </a:moveTo>
                <a:lnTo>
                  <a:pt x="62669" y="391"/>
                </a:lnTo>
                <a:lnTo>
                  <a:pt x="62595" y="428"/>
                </a:lnTo>
                <a:lnTo>
                  <a:pt x="62520" y="503"/>
                </a:lnTo>
                <a:lnTo>
                  <a:pt x="62334" y="689"/>
                </a:lnTo>
                <a:lnTo>
                  <a:pt x="62129" y="931"/>
                </a:lnTo>
                <a:lnTo>
                  <a:pt x="61775" y="1396"/>
                </a:lnTo>
                <a:lnTo>
                  <a:pt x="61627" y="1620"/>
                </a:lnTo>
                <a:lnTo>
                  <a:pt x="61906" y="1434"/>
                </a:lnTo>
                <a:lnTo>
                  <a:pt x="62111" y="1266"/>
                </a:lnTo>
                <a:lnTo>
                  <a:pt x="62334" y="1061"/>
                </a:lnTo>
                <a:lnTo>
                  <a:pt x="62539" y="875"/>
                </a:lnTo>
                <a:lnTo>
                  <a:pt x="62706" y="670"/>
                </a:lnTo>
                <a:lnTo>
                  <a:pt x="62762" y="596"/>
                </a:lnTo>
                <a:lnTo>
                  <a:pt x="62781" y="521"/>
                </a:lnTo>
                <a:lnTo>
                  <a:pt x="62799" y="447"/>
                </a:lnTo>
                <a:lnTo>
                  <a:pt x="62762" y="391"/>
                </a:lnTo>
                <a:lnTo>
                  <a:pt x="62725" y="372"/>
                </a:lnTo>
                <a:close/>
                <a:moveTo>
                  <a:pt x="63637" y="298"/>
                </a:moveTo>
                <a:lnTo>
                  <a:pt x="63600" y="317"/>
                </a:lnTo>
                <a:lnTo>
                  <a:pt x="63507" y="372"/>
                </a:lnTo>
                <a:lnTo>
                  <a:pt x="63414" y="466"/>
                </a:lnTo>
                <a:lnTo>
                  <a:pt x="63321" y="577"/>
                </a:lnTo>
                <a:lnTo>
                  <a:pt x="63135" y="838"/>
                </a:lnTo>
                <a:lnTo>
                  <a:pt x="63041" y="1005"/>
                </a:lnTo>
                <a:lnTo>
                  <a:pt x="62893" y="1378"/>
                </a:lnTo>
                <a:lnTo>
                  <a:pt x="62818" y="1583"/>
                </a:lnTo>
                <a:lnTo>
                  <a:pt x="62818" y="1620"/>
                </a:lnTo>
                <a:lnTo>
                  <a:pt x="62837" y="1601"/>
                </a:lnTo>
                <a:lnTo>
                  <a:pt x="63079" y="1303"/>
                </a:lnTo>
                <a:lnTo>
                  <a:pt x="63414" y="894"/>
                </a:lnTo>
                <a:lnTo>
                  <a:pt x="63581" y="689"/>
                </a:lnTo>
                <a:lnTo>
                  <a:pt x="63675" y="503"/>
                </a:lnTo>
                <a:lnTo>
                  <a:pt x="63712" y="428"/>
                </a:lnTo>
                <a:lnTo>
                  <a:pt x="63730" y="372"/>
                </a:lnTo>
                <a:lnTo>
                  <a:pt x="63712" y="317"/>
                </a:lnTo>
                <a:lnTo>
                  <a:pt x="63675" y="298"/>
                </a:lnTo>
                <a:close/>
                <a:moveTo>
                  <a:pt x="66002" y="112"/>
                </a:moveTo>
                <a:lnTo>
                  <a:pt x="65946" y="130"/>
                </a:lnTo>
                <a:lnTo>
                  <a:pt x="65890" y="149"/>
                </a:lnTo>
                <a:lnTo>
                  <a:pt x="65760" y="242"/>
                </a:lnTo>
                <a:lnTo>
                  <a:pt x="65611" y="372"/>
                </a:lnTo>
                <a:lnTo>
                  <a:pt x="65350" y="652"/>
                </a:lnTo>
                <a:lnTo>
                  <a:pt x="65220" y="801"/>
                </a:lnTo>
                <a:lnTo>
                  <a:pt x="65015" y="1061"/>
                </a:lnTo>
                <a:lnTo>
                  <a:pt x="64922" y="1192"/>
                </a:lnTo>
                <a:lnTo>
                  <a:pt x="64885" y="1266"/>
                </a:lnTo>
                <a:lnTo>
                  <a:pt x="64866" y="1341"/>
                </a:lnTo>
                <a:lnTo>
                  <a:pt x="64866" y="1303"/>
                </a:lnTo>
                <a:lnTo>
                  <a:pt x="64847" y="1341"/>
                </a:lnTo>
                <a:lnTo>
                  <a:pt x="64810" y="1471"/>
                </a:lnTo>
                <a:lnTo>
                  <a:pt x="64810" y="1545"/>
                </a:lnTo>
                <a:lnTo>
                  <a:pt x="64810" y="1601"/>
                </a:lnTo>
                <a:lnTo>
                  <a:pt x="64829" y="1620"/>
                </a:lnTo>
                <a:lnTo>
                  <a:pt x="64829" y="1601"/>
                </a:lnTo>
                <a:lnTo>
                  <a:pt x="64885" y="1564"/>
                </a:lnTo>
                <a:lnTo>
                  <a:pt x="65555" y="857"/>
                </a:lnTo>
                <a:lnTo>
                  <a:pt x="65778" y="614"/>
                </a:lnTo>
                <a:lnTo>
                  <a:pt x="65946" y="410"/>
                </a:lnTo>
                <a:lnTo>
                  <a:pt x="66058" y="242"/>
                </a:lnTo>
                <a:lnTo>
                  <a:pt x="66076" y="186"/>
                </a:lnTo>
                <a:lnTo>
                  <a:pt x="66076" y="149"/>
                </a:lnTo>
                <a:lnTo>
                  <a:pt x="66039" y="130"/>
                </a:lnTo>
                <a:lnTo>
                  <a:pt x="66002" y="112"/>
                </a:lnTo>
                <a:close/>
                <a:moveTo>
                  <a:pt x="10539" y="1620"/>
                </a:moveTo>
                <a:lnTo>
                  <a:pt x="10539" y="1620"/>
                </a:lnTo>
                <a:lnTo>
                  <a:pt x="10539" y="1620"/>
                </a:lnTo>
                <a:close/>
                <a:moveTo>
                  <a:pt x="18321" y="1620"/>
                </a:moveTo>
                <a:lnTo>
                  <a:pt x="18321" y="1620"/>
                </a:lnTo>
                <a:lnTo>
                  <a:pt x="18321" y="1620"/>
                </a:lnTo>
                <a:close/>
                <a:moveTo>
                  <a:pt x="21505" y="112"/>
                </a:moveTo>
                <a:lnTo>
                  <a:pt x="21449" y="130"/>
                </a:lnTo>
                <a:lnTo>
                  <a:pt x="21393" y="149"/>
                </a:lnTo>
                <a:lnTo>
                  <a:pt x="21263" y="242"/>
                </a:lnTo>
                <a:lnTo>
                  <a:pt x="21114" y="372"/>
                </a:lnTo>
                <a:lnTo>
                  <a:pt x="20853" y="652"/>
                </a:lnTo>
                <a:lnTo>
                  <a:pt x="20723" y="801"/>
                </a:lnTo>
                <a:lnTo>
                  <a:pt x="20518" y="1061"/>
                </a:lnTo>
                <a:lnTo>
                  <a:pt x="20425" y="1192"/>
                </a:lnTo>
                <a:lnTo>
                  <a:pt x="20388" y="1266"/>
                </a:lnTo>
                <a:lnTo>
                  <a:pt x="20369" y="1341"/>
                </a:lnTo>
                <a:lnTo>
                  <a:pt x="20369" y="1303"/>
                </a:lnTo>
                <a:lnTo>
                  <a:pt x="20350" y="1341"/>
                </a:lnTo>
                <a:lnTo>
                  <a:pt x="20313" y="1471"/>
                </a:lnTo>
                <a:lnTo>
                  <a:pt x="20313" y="1545"/>
                </a:lnTo>
                <a:lnTo>
                  <a:pt x="20313" y="1601"/>
                </a:lnTo>
                <a:lnTo>
                  <a:pt x="20313" y="1620"/>
                </a:lnTo>
                <a:lnTo>
                  <a:pt x="20332" y="1601"/>
                </a:lnTo>
                <a:lnTo>
                  <a:pt x="20388" y="1564"/>
                </a:lnTo>
                <a:lnTo>
                  <a:pt x="21058" y="857"/>
                </a:lnTo>
                <a:lnTo>
                  <a:pt x="21263" y="614"/>
                </a:lnTo>
                <a:lnTo>
                  <a:pt x="21449" y="410"/>
                </a:lnTo>
                <a:lnTo>
                  <a:pt x="21560" y="242"/>
                </a:lnTo>
                <a:lnTo>
                  <a:pt x="21579" y="186"/>
                </a:lnTo>
                <a:lnTo>
                  <a:pt x="21579" y="149"/>
                </a:lnTo>
                <a:lnTo>
                  <a:pt x="21542" y="130"/>
                </a:lnTo>
                <a:lnTo>
                  <a:pt x="21505" y="112"/>
                </a:lnTo>
                <a:close/>
                <a:moveTo>
                  <a:pt x="61627" y="1620"/>
                </a:moveTo>
                <a:lnTo>
                  <a:pt x="61627" y="1620"/>
                </a:lnTo>
                <a:lnTo>
                  <a:pt x="61627" y="1620"/>
                </a:lnTo>
                <a:close/>
                <a:moveTo>
                  <a:pt x="62818" y="1620"/>
                </a:moveTo>
                <a:lnTo>
                  <a:pt x="62818" y="1620"/>
                </a:lnTo>
                <a:lnTo>
                  <a:pt x="62818" y="1620"/>
                </a:lnTo>
                <a:close/>
                <a:moveTo>
                  <a:pt x="64829" y="1620"/>
                </a:moveTo>
                <a:lnTo>
                  <a:pt x="64829" y="1620"/>
                </a:lnTo>
                <a:lnTo>
                  <a:pt x="64829" y="1620"/>
                </a:lnTo>
                <a:close/>
                <a:moveTo>
                  <a:pt x="8304" y="279"/>
                </a:moveTo>
                <a:lnTo>
                  <a:pt x="8211" y="298"/>
                </a:lnTo>
                <a:lnTo>
                  <a:pt x="8137" y="335"/>
                </a:lnTo>
                <a:lnTo>
                  <a:pt x="8044" y="410"/>
                </a:lnTo>
                <a:lnTo>
                  <a:pt x="7951" y="503"/>
                </a:lnTo>
                <a:lnTo>
                  <a:pt x="7764" y="689"/>
                </a:lnTo>
                <a:lnTo>
                  <a:pt x="7653" y="838"/>
                </a:lnTo>
                <a:lnTo>
                  <a:pt x="7448" y="1080"/>
                </a:lnTo>
                <a:lnTo>
                  <a:pt x="7373" y="1229"/>
                </a:lnTo>
                <a:lnTo>
                  <a:pt x="7336" y="1285"/>
                </a:lnTo>
                <a:lnTo>
                  <a:pt x="7336" y="1359"/>
                </a:lnTo>
                <a:lnTo>
                  <a:pt x="7318" y="1415"/>
                </a:lnTo>
                <a:lnTo>
                  <a:pt x="7318" y="1545"/>
                </a:lnTo>
                <a:lnTo>
                  <a:pt x="7336" y="1601"/>
                </a:lnTo>
                <a:lnTo>
                  <a:pt x="7355" y="1638"/>
                </a:lnTo>
                <a:lnTo>
                  <a:pt x="7392" y="1620"/>
                </a:lnTo>
                <a:lnTo>
                  <a:pt x="7467" y="1583"/>
                </a:lnTo>
                <a:lnTo>
                  <a:pt x="7746" y="1303"/>
                </a:lnTo>
                <a:lnTo>
                  <a:pt x="7951" y="1099"/>
                </a:lnTo>
                <a:lnTo>
                  <a:pt x="8174" y="875"/>
                </a:lnTo>
                <a:lnTo>
                  <a:pt x="8342" y="652"/>
                </a:lnTo>
                <a:lnTo>
                  <a:pt x="8397" y="559"/>
                </a:lnTo>
                <a:lnTo>
                  <a:pt x="8435" y="466"/>
                </a:lnTo>
                <a:lnTo>
                  <a:pt x="8453" y="391"/>
                </a:lnTo>
                <a:lnTo>
                  <a:pt x="8435" y="335"/>
                </a:lnTo>
                <a:lnTo>
                  <a:pt x="8397" y="298"/>
                </a:lnTo>
                <a:lnTo>
                  <a:pt x="8304" y="279"/>
                </a:lnTo>
                <a:close/>
                <a:moveTo>
                  <a:pt x="10576" y="466"/>
                </a:moveTo>
                <a:lnTo>
                  <a:pt x="10520" y="484"/>
                </a:lnTo>
                <a:lnTo>
                  <a:pt x="10445" y="521"/>
                </a:lnTo>
                <a:lnTo>
                  <a:pt x="10352" y="577"/>
                </a:lnTo>
                <a:lnTo>
                  <a:pt x="10259" y="670"/>
                </a:lnTo>
                <a:lnTo>
                  <a:pt x="10054" y="894"/>
                </a:lnTo>
                <a:lnTo>
                  <a:pt x="9850" y="1154"/>
                </a:lnTo>
                <a:lnTo>
                  <a:pt x="9682" y="1396"/>
                </a:lnTo>
                <a:lnTo>
                  <a:pt x="9552" y="1601"/>
                </a:lnTo>
                <a:lnTo>
                  <a:pt x="9533" y="1638"/>
                </a:lnTo>
                <a:lnTo>
                  <a:pt x="9570" y="1601"/>
                </a:lnTo>
                <a:lnTo>
                  <a:pt x="9719" y="1452"/>
                </a:lnTo>
                <a:lnTo>
                  <a:pt x="10129" y="1154"/>
                </a:lnTo>
                <a:lnTo>
                  <a:pt x="10352" y="1005"/>
                </a:lnTo>
                <a:lnTo>
                  <a:pt x="10520" y="857"/>
                </a:lnTo>
                <a:lnTo>
                  <a:pt x="10594" y="782"/>
                </a:lnTo>
                <a:lnTo>
                  <a:pt x="10632" y="708"/>
                </a:lnTo>
                <a:lnTo>
                  <a:pt x="10669" y="633"/>
                </a:lnTo>
                <a:lnTo>
                  <a:pt x="10669" y="577"/>
                </a:lnTo>
                <a:lnTo>
                  <a:pt x="10632" y="503"/>
                </a:lnTo>
                <a:lnTo>
                  <a:pt x="10576" y="466"/>
                </a:lnTo>
                <a:close/>
                <a:moveTo>
                  <a:pt x="39843" y="205"/>
                </a:moveTo>
                <a:lnTo>
                  <a:pt x="39788" y="223"/>
                </a:lnTo>
                <a:lnTo>
                  <a:pt x="39676" y="298"/>
                </a:lnTo>
                <a:lnTo>
                  <a:pt x="39564" y="391"/>
                </a:lnTo>
                <a:lnTo>
                  <a:pt x="39359" y="614"/>
                </a:lnTo>
                <a:lnTo>
                  <a:pt x="39229" y="763"/>
                </a:lnTo>
                <a:lnTo>
                  <a:pt x="39117" y="968"/>
                </a:lnTo>
                <a:lnTo>
                  <a:pt x="38950" y="1285"/>
                </a:lnTo>
                <a:lnTo>
                  <a:pt x="38894" y="1452"/>
                </a:lnTo>
                <a:lnTo>
                  <a:pt x="38857" y="1564"/>
                </a:lnTo>
                <a:lnTo>
                  <a:pt x="38838" y="1638"/>
                </a:lnTo>
                <a:lnTo>
                  <a:pt x="38857" y="1638"/>
                </a:lnTo>
                <a:lnTo>
                  <a:pt x="38894" y="1620"/>
                </a:lnTo>
                <a:lnTo>
                  <a:pt x="39117" y="1396"/>
                </a:lnTo>
                <a:lnTo>
                  <a:pt x="39508" y="931"/>
                </a:lnTo>
                <a:lnTo>
                  <a:pt x="39713" y="689"/>
                </a:lnTo>
                <a:lnTo>
                  <a:pt x="39862" y="484"/>
                </a:lnTo>
                <a:lnTo>
                  <a:pt x="39974" y="317"/>
                </a:lnTo>
                <a:lnTo>
                  <a:pt x="39992" y="261"/>
                </a:lnTo>
                <a:lnTo>
                  <a:pt x="39974" y="223"/>
                </a:lnTo>
                <a:lnTo>
                  <a:pt x="39936" y="205"/>
                </a:lnTo>
                <a:close/>
                <a:moveTo>
                  <a:pt x="52802" y="279"/>
                </a:moveTo>
                <a:lnTo>
                  <a:pt x="52727" y="298"/>
                </a:lnTo>
                <a:lnTo>
                  <a:pt x="52634" y="335"/>
                </a:lnTo>
                <a:lnTo>
                  <a:pt x="52541" y="410"/>
                </a:lnTo>
                <a:lnTo>
                  <a:pt x="52448" y="503"/>
                </a:lnTo>
                <a:lnTo>
                  <a:pt x="52280" y="689"/>
                </a:lnTo>
                <a:lnTo>
                  <a:pt x="52150" y="838"/>
                </a:lnTo>
                <a:lnTo>
                  <a:pt x="51945" y="1080"/>
                </a:lnTo>
                <a:lnTo>
                  <a:pt x="51871" y="1229"/>
                </a:lnTo>
                <a:lnTo>
                  <a:pt x="51852" y="1285"/>
                </a:lnTo>
                <a:lnTo>
                  <a:pt x="51833" y="1359"/>
                </a:lnTo>
                <a:lnTo>
                  <a:pt x="51815" y="1415"/>
                </a:lnTo>
                <a:lnTo>
                  <a:pt x="51815" y="1545"/>
                </a:lnTo>
                <a:lnTo>
                  <a:pt x="51833" y="1601"/>
                </a:lnTo>
                <a:lnTo>
                  <a:pt x="51852" y="1638"/>
                </a:lnTo>
                <a:lnTo>
                  <a:pt x="51889" y="1620"/>
                </a:lnTo>
                <a:lnTo>
                  <a:pt x="51964" y="1583"/>
                </a:lnTo>
                <a:lnTo>
                  <a:pt x="52262" y="1303"/>
                </a:lnTo>
                <a:lnTo>
                  <a:pt x="52466" y="1099"/>
                </a:lnTo>
                <a:lnTo>
                  <a:pt x="52671" y="875"/>
                </a:lnTo>
                <a:lnTo>
                  <a:pt x="52839" y="652"/>
                </a:lnTo>
                <a:lnTo>
                  <a:pt x="52895" y="559"/>
                </a:lnTo>
                <a:lnTo>
                  <a:pt x="52951" y="466"/>
                </a:lnTo>
                <a:lnTo>
                  <a:pt x="52951" y="391"/>
                </a:lnTo>
                <a:lnTo>
                  <a:pt x="52951" y="335"/>
                </a:lnTo>
                <a:lnTo>
                  <a:pt x="52895" y="298"/>
                </a:lnTo>
                <a:lnTo>
                  <a:pt x="52802" y="279"/>
                </a:lnTo>
                <a:close/>
                <a:moveTo>
                  <a:pt x="55092" y="466"/>
                </a:moveTo>
                <a:lnTo>
                  <a:pt x="55017" y="484"/>
                </a:lnTo>
                <a:lnTo>
                  <a:pt x="54943" y="521"/>
                </a:lnTo>
                <a:lnTo>
                  <a:pt x="54850" y="577"/>
                </a:lnTo>
                <a:lnTo>
                  <a:pt x="54756" y="670"/>
                </a:lnTo>
                <a:lnTo>
                  <a:pt x="54552" y="894"/>
                </a:lnTo>
                <a:lnTo>
                  <a:pt x="54347" y="1154"/>
                </a:lnTo>
                <a:lnTo>
                  <a:pt x="54179" y="1396"/>
                </a:lnTo>
                <a:lnTo>
                  <a:pt x="54049" y="1601"/>
                </a:lnTo>
                <a:lnTo>
                  <a:pt x="54030" y="1638"/>
                </a:lnTo>
                <a:lnTo>
                  <a:pt x="54068" y="1601"/>
                </a:lnTo>
                <a:lnTo>
                  <a:pt x="54217" y="1452"/>
                </a:lnTo>
                <a:lnTo>
                  <a:pt x="54645" y="1154"/>
                </a:lnTo>
                <a:lnTo>
                  <a:pt x="54850" y="1005"/>
                </a:lnTo>
                <a:lnTo>
                  <a:pt x="55017" y="857"/>
                </a:lnTo>
                <a:lnTo>
                  <a:pt x="55092" y="782"/>
                </a:lnTo>
                <a:lnTo>
                  <a:pt x="55129" y="708"/>
                </a:lnTo>
                <a:lnTo>
                  <a:pt x="55166" y="633"/>
                </a:lnTo>
                <a:lnTo>
                  <a:pt x="55166" y="577"/>
                </a:lnTo>
                <a:lnTo>
                  <a:pt x="55129" y="503"/>
                </a:lnTo>
                <a:lnTo>
                  <a:pt x="55092" y="466"/>
                </a:lnTo>
                <a:close/>
                <a:moveTo>
                  <a:pt x="78960" y="223"/>
                </a:moveTo>
                <a:lnTo>
                  <a:pt x="78867" y="298"/>
                </a:lnTo>
                <a:lnTo>
                  <a:pt x="78755" y="391"/>
                </a:lnTo>
                <a:lnTo>
                  <a:pt x="78643" y="521"/>
                </a:lnTo>
                <a:lnTo>
                  <a:pt x="78420" y="801"/>
                </a:lnTo>
                <a:lnTo>
                  <a:pt x="78308" y="950"/>
                </a:lnTo>
                <a:lnTo>
                  <a:pt x="78197" y="1099"/>
                </a:lnTo>
                <a:lnTo>
                  <a:pt x="78029" y="1359"/>
                </a:lnTo>
                <a:lnTo>
                  <a:pt x="77973" y="1490"/>
                </a:lnTo>
                <a:lnTo>
                  <a:pt x="77917" y="1583"/>
                </a:lnTo>
                <a:lnTo>
                  <a:pt x="77917" y="1620"/>
                </a:lnTo>
                <a:lnTo>
                  <a:pt x="77917" y="1638"/>
                </a:lnTo>
                <a:lnTo>
                  <a:pt x="77936" y="1638"/>
                </a:lnTo>
                <a:lnTo>
                  <a:pt x="77973" y="1620"/>
                </a:lnTo>
                <a:lnTo>
                  <a:pt x="78066" y="1545"/>
                </a:lnTo>
                <a:lnTo>
                  <a:pt x="78234" y="1396"/>
                </a:lnTo>
                <a:lnTo>
                  <a:pt x="78420" y="1210"/>
                </a:lnTo>
                <a:lnTo>
                  <a:pt x="78643" y="968"/>
                </a:lnTo>
                <a:lnTo>
                  <a:pt x="78830" y="745"/>
                </a:lnTo>
                <a:lnTo>
                  <a:pt x="78979" y="521"/>
                </a:lnTo>
                <a:lnTo>
                  <a:pt x="79034" y="428"/>
                </a:lnTo>
                <a:lnTo>
                  <a:pt x="79053" y="354"/>
                </a:lnTo>
                <a:lnTo>
                  <a:pt x="79053" y="279"/>
                </a:lnTo>
                <a:lnTo>
                  <a:pt x="79034" y="242"/>
                </a:lnTo>
                <a:lnTo>
                  <a:pt x="78997" y="223"/>
                </a:lnTo>
                <a:close/>
                <a:moveTo>
                  <a:pt x="87785" y="428"/>
                </a:moveTo>
                <a:lnTo>
                  <a:pt x="87692" y="447"/>
                </a:lnTo>
                <a:lnTo>
                  <a:pt x="87580" y="484"/>
                </a:lnTo>
                <a:lnTo>
                  <a:pt x="87468" y="559"/>
                </a:lnTo>
                <a:lnTo>
                  <a:pt x="87338" y="633"/>
                </a:lnTo>
                <a:lnTo>
                  <a:pt x="87077" y="857"/>
                </a:lnTo>
                <a:lnTo>
                  <a:pt x="86817" y="1099"/>
                </a:lnTo>
                <a:lnTo>
                  <a:pt x="86593" y="1322"/>
                </a:lnTo>
                <a:lnTo>
                  <a:pt x="86426" y="1508"/>
                </a:lnTo>
                <a:lnTo>
                  <a:pt x="86351" y="1638"/>
                </a:lnTo>
                <a:lnTo>
                  <a:pt x="86444" y="1564"/>
                </a:lnTo>
                <a:lnTo>
                  <a:pt x="86631" y="1415"/>
                </a:lnTo>
                <a:lnTo>
                  <a:pt x="87189" y="1061"/>
                </a:lnTo>
                <a:lnTo>
                  <a:pt x="87729" y="708"/>
                </a:lnTo>
                <a:lnTo>
                  <a:pt x="87897" y="577"/>
                </a:lnTo>
                <a:lnTo>
                  <a:pt x="87934" y="521"/>
                </a:lnTo>
                <a:lnTo>
                  <a:pt x="87934" y="503"/>
                </a:lnTo>
                <a:lnTo>
                  <a:pt x="87878" y="447"/>
                </a:lnTo>
                <a:lnTo>
                  <a:pt x="87785" y="428"/>
                </a:lnTo>
                <a:close/>
                <a:moveTo>
                  <a:pt x="54030" y="1638"/>
                </a:moveTo>
                <a:lnTo>
                  <a:pt x="54030" y="1638"/>
                </a:lnTo>
                <a:lnTo>
                  <a:pt x="54030" y="1638"/>
                </a:lnTo>
                <a:close/>
                <a:moveTo>
                  <a:pt x="49543" y="335"/>
                </a:moveTo>
                <a:lnTo>
                  <a:pt x="49450" y="372"/>
                </a:lnTo>
                <a:lnTo>
                  <a:pt x="49376" y="428"/>
                </a:lnTo>
                <a:lnTo>
                  <a:pt x="49283" y="521"/>
                </a:lnTo>
                <a:lnTo>
                  <a:pt x="49134" y="708"/>
                </a:lnTo>
                <a:lnTo>
                  <a:pt x="48985" y="950"/>
                </a:lnTo>
                <a:lnTo>
                  <a:pt x="48724" y="1415"/>
                </a:lnTo>
                <a:lnTo>
                  <a:pt x="48650" y="1583"/>
                </a:lnTo>
                <a:lnTo>
                  <a:pt x="48594" y="1676"/>
                </a:lnTo>
                <a:lnTo>
                  <a:pt x="48873" y="1396"/>
                </a:lnTo>
                <a:lnTo>
                  <a:pt x="49320" y="950"/>
                </a:lnTo>
                <a:lnTo>
                  <a:pt x="49506" y="726"/>
                </a:lnTo>
                <a:lnTo>
                  <a:pt x="49655" y="521"/>
                </a:lnTo>
                <a:lnTo>
                  <a:pt x="49692" y="447"/>
                </a:lnTo>
                <a:lnTo>
                  <a:pt x="49692" y="391"/>
                </a:lnTo>
                <a:lnTo>
                  <a:pt x="49674" y="354"/>
                </a:lnTo>
                <a:lnTo>
                  <a:pt x="49618" y="335"/>
                </a:lnTo>
                <a:close/>
                <a:moveTo>
                  <a:pt x="86668" y="223"/>
                </a:moveTo>
                <a:lnTo>
                  <a:pt x="86593" y="242"/>
                </a:lnTo>
                <a:lnTo>
                  <a:pt x="86519" y="279"/>
                </a:lnTo>
                <a:lnTo>
                  <a:pt x="86426" y="372"/>
                </a:lnTo>
                <a:lnTo>
                  <a:pt x="86202" y="596"/>
                </a:lnTo>
                <a:lnTo>
                  <a:pt x="85979" y="875"/>
                </a:lnTo>
                <a:lnTo>
                  <a:pt x="85774" y="1154"/>
                </a:lnTo>
                <a:lnTo>
                  <a:pt x="85588" y="1415"/>
                </a:lnTo>
                <a:lnTo>
                  <a:pt x="85420" y="1676"/>
                </a:lnTo>
                <a:lnTo>
                  <a:pt x="85718" y="1452"/>
                </a:lnTo>
                <a:lnTo>
                  <a:pt x="85942" y="1247"/>
                </a:lnTo>
                <a:lnTo>
                  <a:pt x="86202" y="1005"/>
                </a:lnTo>
                <a:lnTo>
                  <a:pt x="86444" y="763"/>
                </a:lnTo>
                <a:lnTo>
                  <a:pt x="86631" y="540"/>
                </a:lnTo>
                <a:lnTo>
                  <a:pt x="86686" y="447"/>
                </a:lnTo>
                <a:lnTo>
                  <a:pt x="86724" y="372"/>
                </a:lnTo>
                <a:lnTo>
                  <a:pt x="86742" y="298"/>
                </a:lnTo>
                <a:lnTo>
                  <a:pt x="86724" y="242"/>
                </a:lnTo>
                <a:lnTo>
                  <a:pt x="86705" y="223"/>
                </a:lnTo>
                <a:close/>
                <a:moveTo>
                  <a:pt x="5028" y="335"/>
                </a:moveTo>
                <a:lnTo>
                  <a:pt x="4953" y="372"/>
                </a:lnTo>
                <a:lnTo>
                  <a:pt x="4879" y="428"/>
                </a:lnTo>
                <a:lnTo>
                  <a:pt x="4786" y="521"/>
                </a:lnTo>
                <a:lnTo>
                  <a:pt x="4637" y="708"/>
                </a:lnTo>
                <a:lnTo>
                  <a:pt x="4488" y="950"/>
                </a:lnTo>
                <a:lnTo>
                  <a:pt x="4227" y="1415"/>
                </a:lnTo>
                <a:lnTo>
                  <a:pt x="4134" y="1583"/>
                </a:lnTo>
                <a:lnTo>
                  <a:pt x="4078" y="1676"/>
                </a:lnTo>
                <a:lnTo>
                  <a:pt x="4376" y="1396"/>
                </a:lnTo>
                <a:lnTo>
                  <a:pt x="4804" y="950"/>
                </a:lnTo>
                <a:lnTo>
                  <a:pt x="5009" y="726"/>
                </a:lnTo>
                <a:lnTo>
                  <a:pt x="5158" y="521"/>
                </a:lnTo>
                <a:lnTo>
                  <a:pt x="5177" y="447"/>
                </a:lnTo>
                <a:lnTo>
                  <a:pt x="5195" y="391"/>
                </a:lnTo>
                <a:lnTo>
                  <a:pt x="5177" y="354"/>
                </a:lnTo>
                <a:lnTo>
                  <a:pt x="5121" y="335"/>
                </a:lnTo>
                <a:close/>
                <a:moveTo>
                  <a:pt x="85420" y="1676"/>
                </a:moveTo>
                <a:lnTo>
                  <a:pt x="85420" y="1676"/>
                </a:lnTo>
                <a:lnTo>
                  <a:pt x="85420" y="1676"/>
                </a:lnTo>
                <a:close/>
                <a:moveTo>
                  <a:pt x="91229" y="317"/>
                </a:moveTo>
                <a:lnTo>
                  <a:pt x="91173" y="335"/>
                </a:lnTo>
                <a:lnTo>
                  <a:pt x="91080" y="372"/>
                </a:lnTo>
                <a:lnTo>
                  <a:pt x="90987" y="428"/>
                </a:lnTo>
                <a:lnTo>
                  <a:pt x="90727" y="614"/>
                </a:lnTo>
                <a:lnTo>
                  <a:pt x="90429" y="857"/>
                </a:lnTo>
                <a:lnTo>
                  <a:pt x="89870" y="1359"/>
                </a:lnTo>
                <a:lnTo>
                  <a:pt x="89554" y="1676"/>
                </a:lnTo>
                <a:lnTo>
                  <a:pt x="89647" y="1638"/>
                </a:lnTo>
                <a:lnTo>
                  <a:pt x="89907" y="1490"/>
                </a:lnTo>
                <a:lnTo>
                  <a:pt x="90205" y="1303"/>
                </a:lnTo>
                <a:lnTo>
                  <a:pt x="90410" y="1173"/>
                </a:lnTo>
                <a:lnTo>
                  <a:pt x="90615" y="1024"/>
                </a:lnTo>
                <a:lnTo>
                  <a:pt x="90913" y="819"/>
                </a:lnTo>
                <a:lnTo>
                  <a:pt x="91062" y="689"/>
                </a:lnTo>
                <a:lnTo>
                  <a:pt x="91173" y="577"/>
                </a:lnTo>
                <a:lnTo>
                  <a:pt x="91248" y="466"/>
                </a:lnTo>
                <a:lnTo>
                  <a:pt x="91266" y="410"/>
                </a:lnTo>
                <a:lnTo>
                  <a:pt x="91266" y="354"/>
                </a:lnTo>
                <a:lnTo>
                  <a:pt x="91248" y="335"/>
                </a:lnTo>
                <a:lnTo>
                  <a:pt x="91229" y="317"/>
                </a:lnTo>
                <a:close/>
                <a:moveTo>
                  <a:pt x="12735" y="261"/>
                </a:moveTo>
                <a:lnTo>
                  <a:pt x="12661" y="298"/>
                </a:lnTo>
                <a:lnTo>
                  <a:pt x="12549" y="372"/>
                </a:lnTo>
                <a:lnTo>
                  <a:pt x="12456" y="484"/>
                </a:lnTo>
                <a:lnTo>
                  <a:pt x="12345" y="614"/>
                </a:lnTo>
                <a:lnTo>
                  <a:pt x="12121" y="912"/>
                </a:lnTo>
                <a:lnTo>
                  <a:pt x="11935" y="1210"/>
                </a:lnTo>
                <a:lnTo>
                  <a:pt x="11786" y="1490"/>
                </a:lnTo>
                <a:lnTo>
                  <a:pt x="11711" y="1657"/>
                </a:lnTo>
                <a:lnTo>
                  <a:pt x="11693" y="1694"/>
                </a:lnTo>
                <a:lnTo>
                  <a:pt x="11693" y="1694"/>
                </a:lnTo>
                <a:lnTo>
                  <a:pt x="11730" y="1676"/>
                </a:lnTo>
                <a:lnTo>
                  <a:pt x="11972" y="1452"/>
                </a:lnTo>
                <a:lnTo>
                  <a:pt x="12400" y="1024"/>
                </a:lnTo>
                <a:lnTo>
                  <a:pt x="12605" y="801"/>
                </a:lnTo>
                <a:lnTo>
                  <a:pt x="12773" y="596"/>
                </a:lnTo>
                <a:lnTo>
                  <a:pt x="12866" y="410"/>
                </a:lnTo>
                <a:lnTo>
                  <a:pt x="12884" y="354"/>
                </a:lnTo>
                <a:lnTo>
                  <a:pt x="12866" y="317"/>
                </a:lnTo>
                <a:lnTo>
                  <a:pt x="12847" y="279"/>
                </a:lnTo>
                <a:lnTo>
                  <a:pt x="12810" y="261"/>
                </a:lnTo>
                <a:close/>
                <a:moveTo>
                  <a:pt x="24763" y="223"/>
                </a:moveTo>
                <a:lnTo>
                  <a:pt x="24707" y="261"/>
                </a:lnTo>
                <a:lnTo>
                  <a:pt x="24595" y="335"/>
                </a:lnTo>
                <a:lnTo>
                  <a:pt x="24465" y="428"/>
                </a:lnTo>
                <a:lnTo>
                  <a:pt x="24241" y="670"/>
                </a:lnTo>
                <a:lnTo>
                  <a:pt x="24093" y="819"/>
                </a:lnTo>
                <a:lnTo>
                  <a:pt x="23869" y="1061"/>
                </a:lnTo>
                <a:lnTo>
                  <a:pt x="23776" y="1192"/>
                </a:lnTo>
                <a:lnTo>
                  <a:pt x="23683" y="1341"/>
                </a:lnTo>
                <a:lnTo>
                  <a:pt x="23590" y="1396"/>
                </a:lnTo>
                <a:lnTo>
                  <a:pt x="23515" y="1490"/>
                </a:lnTo>
                <a:lnTo>
                  <a:pt x="23497" y="1564"/>
                </a:lnTo>
                <a:lnTo>
                  <a:pt x="23497" y="1657"/>
                </a:lnTo>
                <a:lnTo>
                  <a:pt x="23515" y="1676"/>
                </a:lnTo>
                <a:lnTo>
                  <a:pt x="23515" y="1694"/>
                </a:lnTo>
                <a:lnTo>
                  <a:pt x="23590" y="1694"/>
                </a:lnTo>
                <a:lnTo>
                  <a:pt x="23850" y="1434"/>
                </a:lnTo>
                <a:lnTo>
                  <a:pt x="24316" y="987"/>
                </a:lnTo>
                <a:lnTo>
                  <a:pt x="24558" y="745"/>
                </a:lnTo>
                <a:lnTo>
                  <a:pt x="24744" y="521"/>
                </a:lnTo>
                <a:lnTo>
                  <a:pt x="24856" y="354"/>
                </a:lnTo>
                <a:lnTo>
                  <a:pt x="24893" y="298"/>
                </a:lnTo>
                <a:lnTo>
                  <a:pt x="24874" y="261"/>
                </a:lnTo>
                <a:lnTo>
                  <a:pt x="24856" y="223"/>
                </a:lnTo>
                <a:close/>
                <a:moveTo>
                  <a:pt x="57251" y="261"/>
                </a:moveTo>
                <a:lnTo>
                  <a:pt x="57158" y="298"/>
                </a:lnTo>
                <a:lnTo>
                  <a:pt x="57065" y="372"/>
                </a:lnTo>
                <a:lnTo>
                  <a:pt x="56953" y="484"/>
                </a:lnTo>
                <a:lnTo>
                  <a:pt x="56842" y="614"/>
                </a:lnTo>
                <a:lnTo>
                  <a:pt x="56637" y="912"/>
                </a:lnTo>
                <a:lnTo>
                  <a:pt x="56432" y="1210"/>
                </a:lnTo>
                <a:lnTo>
                  <a:pt x="56283" y="1490"/>
                </a:lnTo>
                <a:lnTo>
                  <a:pt x="56209" y="1657"/>
                </a:lnTo>
                <a:lnTo>
                  <a:pt x="56209" y="1694"/>
                </a:lnTo>
                <a:lnTo>
                  <a:pt x="56227" y="1676"/>
                </a:lnTo>
                <a:lnTo>
                  <a:pt x="56469" y="1452"/>
                </a:lnTo>
                <a:lnTo>
                  <a:pt x="56898" y="1024"/>
                </a:lnTo>
                <a:lnTo>
                  <a:pt x="57102" y="801"/>
                </a:lnTo>
                <a:lnTo>
                  <a:pt x="57270" y="596"/>
                </a:lnTo>
                <a:lnTo>
                  <a:pt x="57363" y="410"/>
                </a:lnTo>
                <a:lnTo>
                  <a:pt x="57382" y="354"/>
                </a:lnTo>
                <a:lnTo>
                  <a:pt x="57382" y="317"/>
                </a:lnTo>
                <a:lnTo>
                  <a:pt x="57344" y="279"/>
                </a:lnTo>
                <a:lnTo>
                  <a:pt x="57326" y="261"/>
                </a:lnTo>
                <a:close/>
                <a:moveTo>
                  <a:pt x="69260" y="223"/>
                </a:moveTo>
                <a:lnTo>
                  <a:pt x="69204" y="261"/>
                </a:lnTo>
                <a:lnTo>
                  <a:pt x="69092" y="335"/>
                </a:lnTo>
                <a:lnTo>
                  <a:pt x="68962" y="428"/>
                </a:lnTo>
                <a:lnTo>
                  <a:pt x="68739" y="670"/>
                </a:lnTo>
                <a:lnTo>
                  <a:pt x="68608" y="819"/>
                </a:lnTo>
                <a:lnTo>
                  <a:pt x="68385" y="1061"/>
                </a:lnTo>
                <a:lnTo>
                  <a:pt x="68273" y="1192"/>
                </a:lnTo>
                <a:lnTo>
                  <a:pt x="68180" y="1341"/>
                </a:lnTo>
                <a:lnTo>
                  <a:pt x="68087" y="1396"/>
                </a:lnTo>
                <a:lnTo>
                  <a:pt x="68031" y="1490"/>
                </a:lnTo>
                <a:lnTo>
                  <a:pt x="67994" y="1564"/>
                </a:lnTo>
                <a:lnTo>
                  <a:pt x="68013" y="1657"/>
                </a:lnTo>
                <a:lnTo>
                  <a:pt x="68013" y="1676"/>
                </a:lnTo>
                <a:lnTo>
                  <a:pt x="68031" y="1694"/>
                </a:lnTo>
                <a:lnTo>
                  <a:pt x="68087" y="1694"/>
                </a:lnTo>
                <a:lnTo>
                  <a:pt x="68366" y="1434"/>
                </a:lnTo>
                <a:lnTo>
                  <a:pt x="68832" y="987"/>
                </a:lnTo>
                <a:lnTo>
                  <a:pt x="69055" y="745"/>
                </a:lnTo>
                <a:lnTo>
                  <a:pt x="69241" y="521"/>
                </a:lnTo>
                <a:lnTo>
                  <a:pt x="69372" y="354"/>
                </a:lnTo>
                <a:lnTo>
                  <a:pt x="69390" y="298"/>
                </a:lnTo>
                <a:lnTo>
                  <a:pt x="69390" y="261"/>
                </a:lnTo>
                <a:lnTo>
                  <a:pt x="69353" y="223"/>
                </a:lnTo>
                <a:close/>
                <a:moveTo>
                  <a:pt x="9533" y="1638"/>
                </a:moveTo>
                <a:lnTo>
                  <a:pt x="9515" y="1657"/>
                </a:lnTo>
                <a:lnTo>
                  <a:pt x="9496" y="1713"/>
                </a:lnTo>
                <a:lnTo>
                  <a:pt x="9533" y="1638"/>
                </a:lnTo>
                <a:close/>
                <a:moveTo>
                  <a:pt x="33420" y="335"/>
                </a:moveTo>
                <a:lnTo>
                  <a:pt x="33364" y="354"/>
                </a:lnTo>
                <a:lnTo>
                  <a:pt x="33308" y="372"/>
                </a:lnTo>
                <a:lnTo>
                  <a:pt x="33178" y="466"/>
                </a:lnTo>
                <a:lnTo>
                  <a:pt x="33048" y="577"/>
                </a:lnTo>
                <a:lnTo>
                  <a:pt x="32806" y="838"/>
                </a:lnTo>
                <a:lnTo>
                  <a:pt x="32675" y="987"/>
                </a:lnTo>
                <a:lnTo>
                  <a:pt x="32564" y="1154"/>
                </a:lnTo>
                <a:lnTo>
                  <a:pt x="32415" y="1434"/>
                </a:lnTo>
                <a:lnTo>
                  <a:pt x="32322" y="1657"/>
                </a:lnTo>
                <a:lnTo>
                  <a:pt x="32322" y="1713"/>
                </a:lnTo>
                <a:lnTo>
                  <a:pt x="32359" y="1694"/>
                </a:lnTo>
                <a:lnTo>
                  <a:pt x="32601" y="1471"/>
                </a:lnTo>
                <a:lnTo>
                  <a:pt x="33029" y="1061"/>
                </a:lnTo>
                <a:lnTo>
                  <a:pt x="33234" y="857"/>
                </a:lnTo>
                <a:lnTo>
                  <a:pt x="33383" y="652"/>
                </a:lnTo>
                <a:lnTo>
                  <a:pt x="33457" y="559"/>
                </a:lnTo>
                <a:lnTo>
                  <a:pt x="33495" y="484"/>
                </a:lnTo>
                <a:lnTo>
                  <a:pt x="33513" y="428"/>
                </a:lnTo>
                <a:lnTo>
                  <a:pt x="33495" y="372"/>
                </a:lnTo>
                <a:lnTo>
                  <a:pt x="33457" y="354"/>
                </a:lnTo>
                <a:lnTo>
                  <a:pt x="33420" y="335"/>
                </a:lnTo>
                <a:close/>
                <a:moveTo>
                  <a:pt x="54030" y="1638"/>
                </a:moveTo>
                <a:lnTo>
                  <a:pt x="54012" y="1657"/>
                </a:lnTo>
                <a:lnTo>
                  <a:pt x="53993" y="1713"/>
                </a:lnTo>
                <a:lnTo>
                  <a:pt x="54030" y="1638"/>
                </a:lnTo>
                <a:close/>
                <a:moveTo>
                  <a:pt x="77917" y="335"/>
                </a:moveTo>
                <a:lnTo>
                  <a:pt x="77880" y="354"/>
                </a:lnTo>
                <a:lnTo>
                  <a:pt x="77806" y="372"/>
                </a:lnTo>
                <a:lnTo>
                  <a:pt x="77694" y="466"/>
                </a:lnTo>
                <a:lnTo>
                  <a:pt x="77545" y="577"/>
                </a:lnTo>
                <a:lnTo>
                  <a:pt x="77303" y="838"/>
                </a:lnTo>
                <a:lnTo>
                  <a:pt x="77173" y="987"/>
                </a:lnTo>
                <a:lnTo>
                  <a:pt x="77061" y="1154"/>
                </a:lnTo>
                <a:lnTo>
                  <a:pt x="76931" y="1434"/>
                </a:lnTo>
                <a:lnTo>
                  <a:pt x="76819" y="1657"/>
                </a:lnTo>
                <a:lnTo>
                  <a:pt x="76819" y="1713"/>
                </a:lnTo>
                <a:lnTo>
                  <a:pt x="76837" y="1713"/>
                </a:lnTo>
                <a:lnTo>
                  <a:pt x="76856" y="1694"/>
                </a:lnTo>
                <a:lnTo>
                  <a:pt x="77098" y="1471"/>
                </a:lnTo>
                <a:lnTo>
                  <a:pt x="77526" y="1061"/>
                </a:lnTo>
                <a:lnTo>
                  <a:pt x="77731" y="857"/>
                </a:lnTo>
                <a:lnTo>
                  <a:pt x="77899" y="652"/>
                </a:lnTo>
                <a:lnTo>
                  <a:pt x="77955" y="559"/>
                </a:lnTo>
                <a:lnTo>
                  <a:pt x="77992" y="484"/>
                </a:lnTo>
                <a:lnTo>
                  <a:pt x="78010" y="428"/>
                </a:lnTo>
                <a:lnTo>
                  <a:pt x="77992" y="372"/>
                </a:lnTo>
                <a:lnTo>
                  <a:pt x="77973" y="354"/>
                </a:lnTo>
                <a:lnTo>
                  <a:pt x="77917" y="335"/>
                </a:lnTo>
                <a:close/>
                <a:moveTo>
                  <a:pt x="80189" y="75"/>
                </a:moveTo>
                <a:lnTo>
                  <a:pt x="80133" y="93"/>
                </a:lnTo>
                <a:lnTo>
                  <a:pt x="80077" y="112"/>
                </a:lnTo>
                <a:lnTo>
                  <a:pt x="79965" y="205"/>
                </a:lnTo>
                <a:lnTo>
                  <a:pt x="79854" y="335"/>
                </a:lnTo>
                <a:lnTo>
                  <a:pt x="79649" y="596"/>
                </a:lnTo>
                <a:lnTo>
                  <a:pt x="79518" y="763"/>
                </a:lnTo>
                <a:lnTo>
                  <a:pt x="79407" y="894"/>
                </a:lnTo>
                <a:lnTo>
                  <a:pt x="79276" y="1024"/>
                </a:lnTo>
                <a:lnTo>
                  <a:pt x="79165" y="1136"/>
                </a:lnTo>
                <a:lnTo>
                  <a:pt x="79053" y="1266"/>
                </a:lnTo>
                <a:lnTo>
                  <a:pt x="78941" y="1415"/>
                </a:lnTo>
                <a:lnTo>
                  <a:pt x="78867" y="1545"/>
                </a:lnTo>
                <a:lnTo>
                  <a:pt x="78811" y="1657"/>
                </a:lnTo>
                <a:lnTo>
                  <a:pt x="78811" y="1694"/>
                </a:lnTo>
                <a:lnTo>
                  <a:pt x="78830" y="1713"/>
                </a:lnTo>
                <a:lnTo>
                  <a:pt x="78867" y="1694"/>
                </a:lnTo>
                <a:lnTo>
                  <a:pt x="78923" y="1657"/>
                </a:lnTo>
                <a:lnTo>
                  <a:pt x="79258" y="1396"/>
                </a:lnTo>
                <a:lnTo>
                  <a:pt x="79500" y="1173"/>
                </a:lnTo>
                <a:lnTo>
                  <a:pt x="79779" y="912"/>
                </a:lnTo>
                <a:lnTo>
                  <a:pt x="80021" y="652"/>
                </a:lnTo>
                <a:lnTo>
                  <a:pt x="80207" y="410"/>
                </a:lnTo>
                <a:lnTo>
                  <a:pt x="80263" y="298"/>
                </a:lnTo>
                <a:lnTo>
                  <a:pt x="80300" y="205"/>
                </a:lnTo>
                <a:lnTo>
                  <a:pt x="80300" y="130"/>
                </a:lnTo>
                <a:lnTo>
                  <a:pt x="80282" y="112"/>
                </a:lnTo>
                <a:lnTo>
                  <a:pt x="80263" y="93"/>
                </a:lnTo>
                <a:lnTo>
                  <a:pt x="80226" y="75"/>
                </a:lnTo>
                <a:close/>
                <a:moveTo>
                  <a:pt x="9570" y="168"/>
                </a:moveTo>
                <a:lnTo>
                  <a:pt x="9515" y="205"/>
                </a:lnTo>
                <a:lnTo>
                  <a:pt x="9459" y="223"/>
                </a:lnTo>
                <a:lnTo>
                  <a:pt x="9347" y="335"/>
                </a:lnTo>
                <a:lnTo>
                  <a:pt x="9217" y="466"/>
                </a:lnTo>
                <a:lnTo>
                  <a:pt x="8993" y="763"/>
                </a:lnTo>
                <a:lnTo>
                  <a:pt x="8844" y="950"/>
                </a:lnTo>
                <a:lnTo>
                  <a:pt x="8546" y="1266"/>
                </a:lnTo>
                <a:lnTo>
                  <a:pt x="8379" y="1452"/>
                </a:lnTo>
                <a:lnTo>
                  <a:pt x="8342" y="1527"/>
                </a:lnTo>
                <a:lnTo>
                  <a:pt x="8323" y="1564"/>
                </a:lnTo>
                <a:lnTo>
                  <a:pt x="8323" y="1620"/>
                </a:lnTo>
                <a:lnTo>
                  <a:pt x="8342" y="1694"/>
                </a:lnTo>
                <a:lnTo>
                  <a:pt x="8342" y="1713"/>
                </a:lnTo>
                <a:lnTo>
                  <a:pt x="8360" y="1732"/>
                </a:lnTo>
                <a:lnTo>
                  <a:pt x="8397" y="1732"/>
                </a:lnTo>
                <a:lnTo>
                  <a:pt x="8435" y="1694"/>
                </a:lnTo>
                <a:lnTo>
                  <a:pt x="8677" y="1434"/>
                </a:lnTo>
                <a:lnTo>
                  <a:pt x="9142" y="950"/>
                </a:lnTo>
                <a:lnTo>
                  <a:pt x="9366" y="689"/>
                </a:lnTo>
                <a:lnTo>
                  <a:pt x="9552" y="466"/>
                </a:lnTo>
                <a:lnTo>
                  <a:pt x="9664" y="279"/>
                </a:lnTo>
                <a:lnTo>
                  <a:pt x="9682" y="223"/>
                </a:lnTo>
                <a:lnTo>
                  <a:pt x="9664" y="186"/>
                </a:lnTo>
                <a:lnTo>
                  <a:pt x="9626" y="168"/>
                </a:lnTo>
                <a:close/>
                <a:moveTo>
                  <a:pt x="29082" y="354"/>
                </a:moveTo>
                <a:lnTo>
                  <a:pt x="28989" y="391"/>
                </a:lnTo>
                <a:lnTo>
                  <a:pt x="28896" y="466"/>
                </a:lnTo>
                <a:lnTo>
                  <a:pt x="28784" y="559"/>
                </a:lnTo>
                <a:lnTo>
                  <a:pt x="28673" y="670"/>
                </a:lnTo>
                <a:lnTo>
                  <a:pt x="28431" y="950"/>
                </a:lnTo>
                <a:lnTo>
                  <a:pt x="28207" y="1247"/>
                </a:lnTo>
                <a:lnTo>
                  <a:pt x="28040" y="1508"/>
                </a:lnTo>
                <a:lnTo>
                  <a:pt x="27928" y="1676"/>
                </a:lnTo>
                <a:lnTo>
                  <a:pt x="27909" y="1732"/>
                </a:lnTo>
                <a:lnTo>
                  <a:pt x="28188" y="1508"/>
                </a:lnTo>
                <a:lnTo>
                  <a:pt x="28654" y="1099"/>
                </a:lnTo>
                <a:lnTo>
                  <a:pt x="28896" y="875"/>
                </a:lnTo>
                <a:lnTo>
                  <a:pt x="29082" y="652"/>
                </a:lnTo>
                <a:lnTo>
                  <a:pt x="29212" y="503"/>
                </a:lnTo>
                <a:lnTo>
                  <a:pt x="29231" y="447"/>
                </a:lnTo>
                <a:lnTo>
                  <a:pt x="29231" y="391"/>
                </a:lnTo>
                <a:lnTo>
                  <a:pt x="29194" y="372"/>
                </a:lnTo>
                <a:lnTo>
                  <a:pt x="29157" y="354"/>
                </a:lnTo>
                <a:close/>
                <a:moveTo>
                  <a:pt x="32322" y="372"/>
                </a:moveTo>
                <a:lnTo>
                  <a:pt x="32210" y="391"/>
                </a:lnTo>
                <a:lnTo>
                  <a:pt x="32080" y="466"/>
                </a:lnTo>
                <a:lnTo>
                  <a:pt x="31968" y="540"/>
                </a:lnTo>
                <a:lnTo>
                  <a:pt x="31875" y="633"/>
                </a:lnTo>
                <a:lnTo>
                  <a:pt x="31670" y="857"/>
                </a:lnTo>
                <a:lnTo>
                  <a:pt x="31521" y="1043"/>
                </a:lnTo>
                <a:lnTo>
                  <a:pt x="31409" y="1210"/>
                </a:lnTo>
                <a:lnTo>
                  <a:pt x="31279" y="1452"/>
                </a:lnTo>
                <a:lnTo>
                  <a:pt x="31186" y="1657"/>
                </a:lnTo>
                <a:lnTo>
                  <a:pt x="31149" y="1732"/>
                </a:lnTo>
                <a:lnTo>
                  <a:pt x="31391" y="1490"/>
                </a:lnTo>
                <a:lnTo>
                  <a:pt x="31633" y="1266"/>
                </a:lnTo>
                <a:lnTo>
                  <a:pt x="32117" y="838"/>
                </a:lnTo>
                <a:lnTo>
                  <a:pt x="32247" y="708"/>
                </a:lnTo>
                <a:lnTo>
                  <a:pt x="32415" y="559"/>
                </a:lnTo>
                <a:lnTo>
                  <a:pt x="32471" y="466"/>
                </a:lnTo>
                <a:lnTo>
                  <a:pt x="32471" y="447"/>
                </a:lnTo>
                <a:lnTo>
                  <a:pt x="32471" y="410"/>
                </a:lnTo>
                <a:lnTo>
                  <a:pt x="32471" y="391"/>
                </a:lnTo>
                <a:lnTo>
                  <a:pt x="32433" y="372"/>
                </a:lnTo>
                <a:close/>
                <a:moveTo>
                  <a:pt x="54068" y="168"/>
                </a:moveTo>
                <a:lnTo>
                  <a:pt x="54030" y="205"/>
                </a:lnTo>
                <a:lnTo>
                  <a:pt x="53974" y="223"/>
                </a:lnTo>
                <a:lnTo>
                  <a:pt x="53844" y="335"/>
                </a:lnTo>
                <a:lnTo>
                  <a:pt x="53714" y="466"/>
                </a:lnTo>
                <a:lnTo>
                  <a:pt x="53490" y="763"/>
                </a:lnTo>
                <a:lnTo>
                  <a:pt x="53360" y="950"/>
                </a:lnTo>
                <a:lnTo>
                  <a:pt x="53062" y="1266"/>
                </a:lnTo>
                <a:lnTo>
                  <a:pt x="52895" y="1452"/>
                </a:lnTo>
                <a:lnTo>
                  <a:pt x="52839" y="1527"/>
                </a:lnTo>
                <a:lnTo>
                  <a:pt x="52820" y="1564"/>
                </a:lnTo>
                <a:lnTo>
                  <a:pt x="52820" y="1620"/>
                </a:lnTo>
                <a:lnTo>
                  <a:pt x="52839" y="1694"/>
                </a:lnTo>
                <a:lnTo>
                  <a:pt x="52857" y="1713"/>
                </a:lnTo>
                <a:lnTo>
                  <a:pt x="52876" y="1732"/>
                </a:lnTo>
                <a:lnTo>
                  <a:pt x="52895" y="1732"/>
                </a:lnTo>
                <a:lnTo>
                  <a:pt x="52932" y="1694"/>
                </a:lnTo>
                <a:lnTo>
                  <a:pt x="53193" y="1434"/>
                </a:lnTo>
                <a:lnTo>
                  <a:pt x="53639" y="950"/>
                </a:lnTo>
                <a:lnTo>
                  <a:pt x="53863" y="689"/>
                </a:lnTo>
                <a:lnTo>
                  <a:pt x="54049" y="466"/>
                </a:lnTo>
                <a:lnTo>
                  <a:pt x="54161" y="279"/>
                </a:lnTo>
                <a:lnTo>
                  <a:pt x="54179" y="223"/>
                </a:lnTo>
                <a:lnTo>
                  <a:pt x="54161" y="186"/>
                </a:lnTo>
                <a:lnTo>
                  <a:pt x="54123" y="168"/>
                </a:lnTo>
                <a:close/>
                <a:moveTo>
                  <a:pt x="73579" y="354"/>
                </a:moveTo>
                <a:lnTo>
                  <a:pt x="73505" y="391"/>
                </a:lnTo>
                <a:lnTo>
                  <a:pt x="73393" y="466"/>
                </a:lnTo>
                <a:lnTo>
                  <a:pt x="73281" y="559"/>
                </a:lnTo>
                <a:lnTo>
                  <a:pt x="73170" y="670"/>
                </a:lnTo>
                <a:lnTo>
                  <a:pt x="72928" y="950"/>
                </a:lnTo>
                <a:lnTo>
                  <a:pt x="72723" y="1247"/>
                </a:lnTo>
                <a:lnTo>
                  <a:pt x="72537" y="1508"/>
                </a:lnTo>
                <a:lnTo>
                  <a:pt x="72425" y="1676"/>
                </a:lnTo>
                <a:lnTo>
                  <a:pt x="72406" y="1732"/>
                </a:lnTo>
                <a:lnTo>
                  <a:pt x="72686" y="1508"/>
                </a:lnTo>
                <a:lnTo>
                  <a:pt x="73151" y="1099"/>
                </a:lnTo>
                <a:lnTo>
                  <a:pt x="73393" y="875"/>
                </a:lnTo>
                <a:lnTo>
                  <a:pt x="73579" y="652"/>
                </a:lnTo>
                <a:lnTo>
                  <a:pt x="73710" y="503"/>
                </a:lnTo>
                <a:lnTo>
                  <a:pt x="73728" y="447"/>
                </a:lnTo>
                <a:lnTo>
                  <a:pt x="73728" y="391"/>
                </a:lnTo>
                <a:lnTo>
                  <a:pt x="73691" y="372"/>
                </a:lnTo>
                <a:lnTo>
                  <a:pt x="73672" y="354"/>
                </a:lnTo>
                <a:close/>
                <a:moveTo>
                  <a:pt x="76819" y="372"/>
                </a:moveTo>
                <a:lnTo>
                  <a:pt x="76707" y="391"/>
                </a:lnTo>
                <a:lnTo>
                  <a:pt x="76595" y="466"/>
                </a:lnTo>
                <a:lnTo>
                  <a:pt x="76484" y="540"/>
                </a:lnTo>
                <a:lnTo>
                  <a:pt x="76372" y="633"/>
                </a:lnTo>
                <a:lnTo>
                  <a:pt x="76167" y="857"/>
                </a:lnTo>
                <a:lnTo>
                  <a:pt x="76018" y="1043"/>
                </a:lnTo>
                <a:lnTo>
                  <a:pt x="75907" y="1210"/>
                </a:lnTo>
                <a:lnTo>
                  <a:pt x="75776" y="1452"/>
                </a:lnTo>
                <a:lnTo>
                  <a:pt x="75683" y="1657"/>
                </a:lnTo>
                <a:lnTo>
                  <a:pt x="75665" y="1732"/>
                </a:lnTo>
                <a:lnTo>
                  <a:pt x="75888" y="1490"/>
                </a:lnTo>
                <a:lnTo>
                  <a:pt x="76130" y="1266"/>
                </a:lnTo>
                <a:lnTo>
                  <a:pt x="76614" y="838"/>
                </a:lnTo>
                <a:lnTo>
                  <a:pt x="76744" y="708"/>
                </a:lnTo>
                <a:lnTo>
                  <a:pt x="76912" y="559"/>
                </a:lnTo>
                <a:lnTo>
                  <a:pt x="76968" y="466"/>
                </a:lnTo>
                <a:lnTo>
                  <a:pt x="76986" y="447"/>
                </a:lnTo>
                <a:lnTo>
                  <a:pt x="76986" y="410"/>
                </a:lnTo>
                <a:lnTo>
                  <a:pt x="76968" y="391"/>
                </a:lnTo>
                <a:lnTo>
                  <a:pt x="76931" y="372"/>
                </a:lnTo>
                <a:close/>
                <a:moveTo>
                  <a:pt x="83391" y="261"/>
                </a:moveTo>
                <a:lnTo>
                  <a:pt x="83298" y="298"/>
                </a:lnTo>
                <a:lnTo>
                  <a:pt x="83186" y="372"/>
                </a:lnTo>
                <a:lnTo>
                  <a:pt x="83075" y="466"/>
                </a:lnTo>
                <a:lnTo>
                  <a:pt x="82963" y="596"/>
                </a:lnTo>
                <a:lnTo>
                  <a:pt x="82702" y="875"/>
                </a:lnTo>
                <a:lnTo>
                  <a:pt x="82479" y="1192"/>
                </a:lnTo>
                <a:lnTo>
                  <a:pt x="82293" y="1471"/>
                </a:lnTo>
                <a:lnTo>
                  <a:pt x="82162" y="1657"/>
                </a:lnTo>
                <a:lnTo>
                  <a:pt x="82125" y="1732"/>
                </a:lnTo>
                <a:lnTo>
                  <a:pt x="82255" y="1657"/>
                </a:lnTo>
                <a:lnTo>
                  <a:pt x="82460" y="1490"/>
                </a:lnTo>
                <a:lnTo>
                  <a:pt x="82702" y="1285"/>
                </a:lnTo>
                <a:lnTo>
                  <a:pt x="82963" y="1061"/>
                </a:lnTo>
                <a:lnTo>
                  <a:pt x="83205" y="819"/>
                </a:lnTo>
                <a:lnTo>
                  <a:pt x="83391" y="614"/>
                </a:lnTo>
                <a:lnTo>
                  <a:pt x="83466" y="521"/>
                </a:lnTo>
                <a:lnTo>
                  <a:pt x="83521" y="428"/>
                </a:lnTo>
                <a:lnTo>
                  <a:pt x="83540" y="354"/>
                </a:lnTo>
                <a:lnTo>
                  <a:pt x="83521" y="317"/>
                </a:lnTo>
                <a:lnTo>
                  <a:pt x="83503" y="279"/>
                </a:lnTo>
                <a:lnTo>
                  <a:pt x="83466" y="261"/>
                </a:lnTo>
                <a:close/>
                <a:moveTo>
                  <a:pt x="31112" y="447"/>
                </a:moveTo>
                <a:lnTo>
                  <a:pt x="31056" y="466"/>
                </a:lnTo>
                <a:lnTo>
                  <a:pt x="31000" y="503"/>
                </a:lnTo>
                <a:lnTo>
                  <a:pt x="30925" y="577"/>
                </a:lnTo>
                <a:lnTo>
                  <a:pt x="30776" y="782"/>
                </a:lnTo>
                <a:lnTo>
                  <a:pt x="30627" y="1024"/>
                </a:lnTo>
                <a:lnTo>
                  <a:pt x="30385" y="1508"/>
                </a:lnTo>
                <a:lnTo>
                  <a:pt x="30255" y="1750"/>
                </a:lnTo>
                <a:lnTo>
                  <a:pt x="30460" y="1527"/>
                </a:lnTo>
                <a:lnTo>
                  <a:pt x="30814" y="1136"/>
                </a:lnTo>
                <a:lnTo>
                  <a:pt x="30981" y="912"/>
                </a:lnTo>
                <a:lnTo>
                  <a:pt x="31112" y="708"/>
                </a:lnTo>
                <a:lnTo>
                  <a:pt x="31167" y="633"/>
                </a:lnTo>
                <a:lnTo>
                  <a:pt x="31186" y="559"/>
                </a:lnTo>
                <a:lnTo>
                  <a:pt x="31186" y="503"/>
                </a:lnTo>
                <a:lnTo>
                  <a:pt x="31167" y="466"/>
                </a:lnTo>
                <a:lnTo>
                  <a:pt x="31112" y="447"/>
                </a:lnTo>
                <a:close/>
                <a:moveTo>
                  <a:pt x="44200" y="298"/>
                </a:moveTo>
                <a:lnTo>
                  <a:pt x="44107" y="354"/>
                </a:lnTo>
                <a:lnTo>
                  <a:pt x="44014" y="428"/>
                </a:lnTo>
                <a:lnTo>
                  <a:pt x="43921" y="521"/>
                </a:lnTo>
                <a:lnTo>
                  <a:pt x="43828" y="633"/>
                </a:lnTo>
                <a:lnTo>
                  <a:pt x="43623" y="912"/>
                </a:lnTo>
                <a:lnTo>
                  <a:pt x="43455" y="1210"/>
                </a:lnTo>
                <a:lnTo>
                  <a:pt x="43306" y="1471"/>
                </a:lnTo>
                <a:lnTo>
                  <a:pt x="43157" y="1750"/>
                </a:lnTo>
                <a:lnTo>
                  <a:pt x="43809" y="1043"/>
                </a:lnTo>
                <a:lnTo>
                  <a:pt x="44200" y="577"/>
                </a:lnTo>
                <a:lnTo>
                  <a:pt x="44312" y="410"/>
                </a:lnTo>
                <a:lnTo>
                  <a:pt x="44349" y="354"/>
                </a:lnTo>
                <a:lnTo>
                  <a:pt x="44330" y="335"/>
                </a:lnTo>
                <a:lnTo>
                  <a:pt x="44312" y="317"/>
                </a:lnTo>
                <a:lnTo>
                  <a:pt x="44274" y="298"/>
                </a:lnTo>
                <a:close/>
                <a:moveTo>
                  <a:pt x="75627" y="447"/>
                </a:moveTo>
                <a:lnTo>
                  <a:pt x="75571" y="466"/>
                </a:lnTo>
                <a:lnTo>
                  <a:pt x="75497" y="503"/>
                </a:lnTo>
                <a:lnTo>
                  <a:pt x="75441" y="577"/>
                </a:lnTo>
                <a:lnTo>
                  <a:pt x="75292" y="782"/>
                </a:lnTo>
                <a:lnTo>
                  <a:pt x="75143" y="1024"/>
                </a:lnTo>
                <a:lnTo>
                  <a:pt x="74883" y="1508"/>
                </a:lnTo>
                <a:lnTo>
                  <a:pt x="74752" y="1750"/>
                </a:lnTo>
                <a:lnTo>
                  <a:pt x="74957" y="1527"/>
                </a:lnTo>
                <a:lnTo>
                  <a:pt x="75311" y="1136"/>
                </a:lnTo>
                <a:lnTo>
                  <a:pt x="75478" y="912"/>
                </a:lnTo>
                <a:lnTo>
                  <a:pt x="75609" y="708"/>
                </a:lnTo>
                <a:lnTo>
                  <a:pt x="75665" y="633"/>
                </a:lnTo>
                <a:lnTo>
                  <a:pt x="75683" y="559"/>
                </a:lnTo>
                <a:lnTo>
                  <a:pt x="75702" y="503"/>
                </a:lnTo>
                <a:lnTo>
                  <a:pt x="75665" y="466"/>
                </a:lnTo>
                <a:lnTo>
                  <a:pt x="75627" y="447"/>
                </a:lnTo>
                <a:close/>
                <a:moveTo>
                  <a:pt x="30255" y="1750"/>
                </a:moveTo>
                <a:lnTo>
                  <a:pt x="30255" y="1750"/>
                </a:lnTo>
                <a:lnTo>
                  <a:pt x="30255" y="1750"/>
                </a:lnTo>
                <a:close/>
                <a:moveTo>
                  <a:pt x="74752" y="1750"/>
                </a:moveTo>
                <a:lnTo>
                  <a:pt x="74752" y="1750"/>
                </a:lnTo>
                <a:lnTo>
                  <a:pt x="74752" y="1750"/>
                </a:lnTo>
                <a:close/>
                <a:moveTo>
                  <a:pt x="92290" y="298"/>
                </a:moveTo>
                <a:lnTo>
                  <a:pt x="92216" y="317"/>
                </a:lnTo>
                <a:lnTo>
                  <a:pt x="92123" y="354"/>
                </a:lnTo>
                <a:lnTo>
                  <a:pt x="92030" y="410"/>
                </a:lnTo>
                <a:lnTo>
                  <a:pt x="91769" y="596"/>
                </a:lnTo>
                <a:lnTo>
                  <a:pt x="91471" y="819"/>
                </a:lnTo>
                <a:lnTo>
                  <a:pt x="91192" y="1080"/>
                </a:lnTo>
                <a:lnTo>
                  <a:pt x="90931" y="1322"/>
                </a:lnTo>
                <a:lnTo>
                  <a:pt x="90633" y="1620"/>
                </a:lnTo>
                <a:lnTo>
                  <a:pt x="90596" y="1676"/>
                </a:lnTo>
                <a:lnTo>
                  <a:pt x="90578" y="1713"/>
                </a:lnTo>
                <a:lnTo>
                  <a:pt x="90596" y="1732"/>
                </a:lnTo>
                <a:lnTo>
                  <a:pt x="90615" y="1750"/>
                </a:lnTo>
                <a:lnTo>
                  <a:pt x="90689" y="1732"/>
                </a:lnTo>
                <a:lnTo>
                  <a:pt x="90820" y="1676"/>
                </a:lnTo>
                <a:lnTo>
                  <a:pt x="91006" y="1583"/>
                </a:lnTo>
                <a:lnTo>
                  <a:pt x="91024" y="1564"/>
                </a:lnTo>
                <a:lnTo>
                  <a:pt x="90969" y="1583"/>
                </a:lnTo>
                <a:lnTo>
                  <a:pt x="91118" y="1490"/>
                </a:lnTo>
                <a:lnTo>
                  <a:pt x="91266" y="1378"/>
                </a:lnTo>
                <a:lnTo>
                  <a:pt x="91397" y="1247"/>
                </a:lnTo>
                <a:lnTo>
                  <a:pt x="91527" y="1136"/>
                </a:lnTo>
                <a:lnTo>
                  <a:pt x="91732" y="987"/>
                </a:lnTo>
                <a:lnTo>
                  <a:pt x="92030" y="763"/>
                </a:lnTo>
                <a:lnTo>
                  <a:pt x="92179" y="633"/>
                </a:lnTo>
                <a:lnTo>
                  <a:pt x="92290" y="521"/>
                </a:lnTo>
                <a:lnTo>
                  <a:pt x="92328" y="466"/>
                </a:lnTo>
                <a:lnTo>
                  <a:pt x="92346" y="410"/>
                </a:lnTo>
                <a:lnTo>
                  <a:pt x="92365" y="372"/>
                </a:lnTo>
                <a:lnTo>
                  <a:pt x="92346" y="335"/>
                </a:lnTo>
                <a:lnTo>
                  <a:pt x="92290" y="298"/>
                </a:lnTo>
                <a:close/>
                <a:moveTo>
                  <a:pt x="25675" y="298"/>
                </a:moveTo>
                <a:lnTo>
                  <a:pt x="25638" y="317"/>
                </a:lnTo>
                <a:lnTo>
                  <a:pt x="25526" y="410"/>
                </a:lnTo>
                <a:lnTo>
                  <a:pt x="25433" y="521"/>
                </a:lnTo>
                <a:lnTo>
                  <a:pt x="25340" y="670"/>
                </a:lnTo>
                <a:lnTo>
                  <a:pt x="25154" y="968"/>
                </a:lnTo>
                <a:lnTo>
                  <a:pt x="25042" y="1154"/>
                </a:lnTo>
                <a:lnTo>
                  <a:pt x="24856" y="1527"/>
                </a:lnTo>
                <a:lnTo>
                  <a:pt x="24763" y="1732"/>
                </a:lnTo>
                <a:lnTo>
                  <a:pt x="24763" y="1769"/>
                </a:lnTo>
                <a:lnTo>
                  <a:pt x="24781" y="1750"/>
                </a:lnTo>
                <a:lnTo>
                  <a:pt x="25042" y="1471"/>
                </a:lnTo>
                <a:lnTo>
                  <a:pt x="25247" y="1229"/>
                </a:lnTo>
                <a:lnTo>
                  <a:pt x="25470" y="968"/>
                </a:lnTo>
                <a:lnTo>
                  <a:pt x="25638" y="726"/>
                </a:lnTo>
                <a:lnTo>
                  <a:pt x="25768" y="503"/>
                </a:lnTo>
                <a:lnTo>
                  <a:pt x="25805" y="428"/>
                </a:lnTo>
                <a:lnTo>
                  <a:pt x="25805" y="354"/>
                </a:lnTo>
                <a:lnTo>
                  <a:pt x="25768" y="317"/>
                </a:lnTo>
                <a:lnTo>
                  <a:pt x="25712" y="298"/>
                </a:lnTo>
                <a:close/>
                <a:moveTo>
                  <a:pt x="26848" y="298"/>
                </a:moveTo>
                <a:lnTo>
                  <a:pt x="26755" y="354"/>
                </a:lnTo>
                <a:lnTo>
                  <a:pt x="26643" y="466"/>
                </a:lnTo>
                <a:lnTo>
                  <a:pt x="26531" y="596"/>
                </a:lnTo>
                <a:lnTo>
                  <a:pt x="26327" y="875"/>
                </a:lnTo>
                <a:lnTo>
                  <a:pt x="26215" y="1043"/>
                </a:lnTo>
                <a:lnTo>
                  <a:pt x="26122" y="1210"/>
                </a:lnTo>
                <a:lnTo>
                  <a:pt x="25973" y="1490"/>
                </a:lnTo>
                <a:lnTo>
                  <a:pt x="25880" y="1713"/>
                </a:lnTo>
                <a:lnTo>
                  <a:pt x="25861" y="1769"/>
                </a:lnTo>
                <a:lnTo>
                  <a:pt x="25880" y="1769"/>
                </a:lnTo>
                <a:lnTo>
                  <a:pt x="26103" y="1527"/>
                </a:lnTo>
                <a:lnTo>
                  <a:pt x="26513" y="1061"/>
                </a:lnTo>
                <a:lnTo>
                  <a:pt x="26699" y="819"/>
                </a:lnTo>
                <a:lnTo>
                  <a:pt x="26848" y="596"/>
                </a:lnTo>
                <a:lnTo>
                  <a:pt x="26904" y="503"/>
                </a:lnTo>
                <a:lnTo>
                  <a:pt x="26941" y="410"/>
                </a:lnTo>
                <a:lnTo>
                  <a:pt x="26941" y="354"/>
                </a:lnTo>
                <a:lnTo>
                  <a:pt x="26922" y="317"/>
                </a:lnTo>
                <a:lnTo>
                  <a:pt x="26885" y="298"/>
                </a:lnTo>
                <a:close/>
                <a:moveTo>
                  <a:pt x="70172" y="298"/>
                </a:moveTo>
                <a:lnTo>
                  <a:pt x="70135" y="317"/>
                </a:lnTo>
                <a:lnTo>
                  <a:pt x="70042" y="410"/>
                </a:lnTo>
                <a:lnTo>
                  <a:pt x="69930" y="521"/>
                </a:lnTo>
                <a:lnTo>
                  <a:pt x="69837" y="670"/>
                </a:lnTo>
                <a:lnTo>
                  <a:pt x="69651" y="968"/>
                </a:lnTo>
                <a:lnTo>
                  <a:pt x="69539" y="1154"/>
                </a:lnTo>
                <a:lnTo>
                  <a:pt x="69353" y="1527"/>
                </a:lnTo>
                <a:lnTo>
                  <a:pt x="69279" y="1732"/>
                </a:lnTo>
                <a:lnTo>
                  <a:pt x="69260" y="1769"/>
                </a:lnTo>
                <a:lnTo>
                  <a:pt x="69297" y="1750"/>
                </a:lnTo>
                <a:lnTo>
                  <a:pt x="69558" y="1471"/>
                </a:lnTo>
                <a:lnTo>
                  <a:pt x="69763" y="1229"/>
                </a:lnTo>
                <a:lnTo>
                  <a:pt x="69967" y="968"/>
                </a:lnTo>
                <a:lnTo>
                  <a:pt x="70154" y="726"/>
                </a:lnTo>
                <a:lnTo>
                  <a:pt x="70265" y="503"/>
                </a:lnTo>
                <a:lnTo>
                  <a:pt x="70303" y="428"/>
                </a:lnTo>
                <a:lnTo>
                  <a:pt x="70303" y="354"/>
                </a:lnTo>
                <a:lnTo>
                  <a:pt x="70284" y="317"/>
                </a:lnTo>
                <a:lnTo>
                  <a:pt x="70209" y="298"/>
                </a:lnTo>
                <a:close/>
                <a:moveTo>
                  <a:pt x="71345" y="298"/>
                </a:moveTo>
                <a:lnTo>
                  <a:pt x="71252" y="354"/>
                </a:lnTo>
                <a:lnTo>
                  <a:pt x="71140" y="466"/>
                </a:lnTo>
                <a:lnTo>
                  <a:pt x="71029" y="596"/>
                </a:lnTo>
                <a:lnTo>
                  <a:pt x="70842" y="875"/>
                </a:lnTo>
                <a:lnTo>
                  <a:pt x="70731" y="1043"/>
                </a:lnTo>
                <a:lnTo>
                  <a:pt x="70619" y="1210"/>
                </a:lnTo>
                <a:lnTo>
                  <a:pt x="70489" y="1490"/>
                </a:lnTo>
                <a:lnTo>
                  <a:pt x="70377" y="1713"/>
                </a:lnTo>
                <a:lnTo>
                  <a:pt x="70358" y="1769"/>
                </a:lnTo>
                <a:lnTo>
                  <a:pt x="70377" y="1769"/>
                </a:lnTo>
                <a:lnTo>
                  <a:pt x="70600" y="1527"/>
                </a:lnTo>
                <a:lnTo>
                  <a:pt x="71010" y="1061"/>
                </a:lnTo>
                <a:lnTo>
                  <a:pt x="71196" y="819"/>
                </a:lnTo>
                <a:lnTo>
                  <a:pt x="71364" y="596"/>
                </a:lnTo>
                <a:lnTo>
                  <a:pt x="71401" y="503"/>
                </a:lnTo>
                <a:lnTo>
                  <a:pt x="71438" y="410"/>
                </a:lnTo>
                <a:lnTo>
                  <a:pt x="71457" y="354"/>
                </a:lnTo>
                <a:lnTo>
                  <a:pt x="71420" y="317"/>
                </a:lnTo>
                <a:lnTo>
                  <a:pt x="71401" y="298"/>
                </a:lnTo>
                <a:close/>
                <a:moveTo>
                  <a:pt x="82274" y="521"/>
                </a:moveTo>
                <a:lnTo>
                  <a:pt x="82218" y="540"/>
                </a:lnTo>
                <a:lnTo>
                  <a:pt x="82162" y="559"/>
                </a:lnTo>
                <a:lnTo>
                  <a:pt x="82032" y="614"/>
                </a:lnTo>
                <a:lnTo>
                  <a:pt x="81902" y="726"/>
                </a:lnTo>
                <a:lnTo>
                  <a:pt x="81641" y="931"/>
                </a:lnTo>
                <a:lnTo>
                  <a:pt x="81511" y="1061"/>
                </a:lnTo>
                <a:lnTo>
                  <a:pt x="81324" y="1266"/>
                </a:lnTo>
                <a:lnTo>
                  <a:pt x="81231" y="1378"/>
                </a:lnTo>
                <a:lnTo>
                  <a:pt x="81194" y="1434"/>
                </a:lnTo>
                <a:lnTo>
                  <a:pt x="81175" y="1471"/>
                </a:lnTo>
                <a:lnTo>
                  <a:pt x="81157" y="1527"/>
                </a:lnTo>
                <a:lnTo>
                  <a:pt x="81138" y="1657"/>
                </a:lnTo>
                <a:lnTo>
                  <a:pt x="81138" y="1713"/>
                </a:lnTo>
                <a:lnTo>
                  <a:pt x="81138" y="1750"/>
                </a:lnTo>
                <a:lnTo>
                  <a:pt x="81157" y="1769"/>
                </a:lnTo>
                <a:lnTo>
                  <a:pt x="81175" y="1750"/>
                </a:lnTo>
                <a:lnTo>
                  <a:pt x="81250" y="1694"/>
                </a:lnTo>
                <a:lnTo>
                  <a:pt x="81846" y="1117"/>
                </a:lnTo>
                <a:lnTo>
                  <a:pt x="82199" y="763"/>
                </a:lnTo>
                <a:lnTo>
                  <a:pt x="82311" y="633"/>
                </a:lnTo>
                <a:lnTo>
                  <a:pt x="82330" y="596"/>
                </a:lnTo>
                <a:lnTo>
                  <a:pt x="82330" y="559"/>
                </a:lnTo>
                <a:lnTo>
                  <a:pt x="82311" y="540"/>
                </a:lnTo>
                <a:lnTo>
                  <a:pt x="82274" y="521"/>
                </a:lnTo>
                <a:close/>
                <a:moveTo>
                  <a:pt x="89889" y="428"/>
                </a:moveTo>
                <a:lnTo>
                  <a:pt x="89796" y="466"/>
                </a:lnTo>
                <a:lnTo>
                  <a:pt x="89703" y="540"/>
                </a:lnTo>
                <a:lnTo>
                  <a:pt x="89591" y="633"/>
                </a:lnTo>
                <a:lnTo>
                  <a:pt x="89461" y="745"/>
                </a:lnTo>
                <a:lnTo>
                  <a:pt x="89218" y="1024"/>
                </a:lnTo>
                <a:lnTo>
                  <a:pt x="88995" y="1322"/>
                </a:lnTo>
                <a:lnTo>
                  <a:pt x="88809" y="1583"/>
                </a:lnTo>
                <a:lnTo>
                  <a:pt x="88697" y="1732"/>
                </a:lnTo>
                <a:lnTo>
                  <a:pt x="88697" y="1769"/>
                </a:lnTo>
                <a:lnTo>
                  <a:pt x="88716" y="1769"/>
                </a:lnTo>
                <a:lnTo>
                  <a:pt x="88995" y="1545"/>
                </a:lnTo>
                <a:lnTo>
                  <a:pt x="89461" y="1154"/>
                </a:lnTo>
                <a:lnTo>
                  <a:pt x="89684" y="950"/>
                </a:lnTo>
                <a:lnTo>
                  <a:pt x="89870" y="763"/>
                </a:lnTo>
                <a:lnTo>
                  <a:pt x="89982" y="596"/>
                </a:lnTo>
                <a:lnTo>
                  <a:pt x="90019" y="540"/>
                </a:lnTo>
                <a:lnTo>
                  <a:pt x="90019" y="484"/>
                </a:lnTo>
                <a:lnTo>
                  <a:pt x="89982" y="447"/>
                </a:lnTo>
                <a:lnTo>
                  <a:pt x="89963" y="428"/>
                </a:lnTo>
                <a:close/>
                <a:moveTo>
                  <a:pt x="88772" y="596"/>
                </a:moveTo>
                <a:lnTo>
                  <a:pt x="88660" y="652"/>
                </a:lnTo>
                <a:lnTo>
                  <a:pt x="88548" y="726"/>
                </a:lnTo>
                <a:lnTo>
                  <a:pt x="88437" y="838"/>
                </a:lnTo>
                <a:lnTo>
                  <a:pt x="88232" y="1080"/>
                </a:lnTo>
                <a:lnTo>
                  <a:pt x="88101" y="1229"/>
                </a:lnTo>
                <a:lnTo>
                  <a:pt x="87804" y="1564"/>
                </a:lnTo>
                <a:lnTo>
                  <a:pt x="87655" y="1732"/>
                </a:lnTo>
                <a:lnTo>
                  <a:pt x="87636" y="1787"/>
                </a:lnTo>
                <a:lnTo>
                  <a:pt x="87673" y="1787"/>
                </a:lnTo>
                <a:lnTo>
                  <a:pt x="87952" y="1601"/>
                </a:lnTo>
                <a:lnTo>
                  <a:pt x="88176" y="1452"/>
                </a:lnTo>
                <a:lnTo>
                  <a:pt x="88418" y="1266"/>
                </a:lnTo>
                <a:lnTo>
                  <a:pt x="88641" y="1061"/>
                </a:lnTo>
                <a:lnTo>
                  <a:pt x="88809" y="875"/>
                </a:lnTo>
                <a:lnTo>
                  <a:pt x="88846" y="801"/>
                </a:lnTo>
                <a:lnTo>
                  <a:pt x="88883" y="726"/>
                </a:lnTo>
                <a:lnTo>
                  <a:pt x="88883" y="652"/>
                </a:lnTo>
                <a:lnTo>
                  <a:pt x="88846" y="614"/>
                </a:lnTo>
                <a:lnTo>
                  <a:pt x="88809" y="596"/>
                </a:lnTo>
                <a:close/>
                <a:moveTo>
                  <a:pt x="27984" y="447"/>
                </a:moveTo>
                <a:lnTo>
                  <a:pt x="27928" y="466"/>
                </a:lnTo>
                <a:lnTo>
                  <a:pt x="27779" y="521"/>
                </a:lnTo>
                <a:lnTo>
                  <a:pt x="27611" y="614"/>
                </a:lnTo>
                <a:lnTo>
                  <a:pt x="27462" y="726"/>
                </a:lnTo>
                <a:lnTo>
                  <a:pt x="27332" y="838"/>
                </a:lnTo>
                <a:lnTo>
                  <a:pt x="27164" y="987"/>
                </a:lnTo>
                <a:lnTo>
                  <a:pt x="26997" y="1210"/>
                </a:lnTo>
                <a:lnTo>
                  <a:pt x="26922" y="1341"/>
                </a:lnTo>
                <a:lnTo>
                  <a:pt x="26885" y="1415"/>
                </a:lnTo>
                <a:lnTo>
                  <a:pt x="26885" y="1434"/>
                </a:lnTo>
                <a:lnTo>
                  <a:pt x="26829" y="1620"/>
                </a:lnTo>
                <a:lnTo>
                  <a:pt x="26829" y="1732"/>
                </a:lnTo>
                <a:lnTo>
                  <a:pt x="26829" y="1806"/>
                </a:lnTo>
                <a:lnTo>
                  <a:pt x="26829" y="1825"/>
                </a:lnTo>
                <a:lnTo>
                  <a:pt x="26848" y="1825"/>
                </a:lnTo>
                <a:lnTo>
                  <a:pt x="26885" y="1806"/>
                </a:lnTo>
                <a:lnTo>
                  <a:pt x="26922" y="1769"/>
                </a:lnTo>
                <a:lnTo>
                  <a:pt x="27146" y="1527"/>
                </a:lnTo>
                <a:lnTo>
                  <a:pt x="27555" y="1117"/>
                </a:lnTo>
                <a:lnTo>
                  <a:pt x="27946" y="726"/>
                </a:lnTo>
                <a:lnTo>
                  <a:pt x="28058" y="577"/>
                </a:lnTo>
                <a:lnTo>
                  <a:pt x="28114" y="521"/>
                </a:lnTo>
                <a:lnTo>
                  <a:pt x="28077" y="484"/>
                </a:lnTo>
                <a:lnTo>
                  <a:pt x="28040" y="447"/>
                </a:lnTo>
                <a:close/>
                <a:moveTo>
                  <a:pt x="72481" y="447"/>
                </a:moveTo>
                <a:lnTo>
                  <a:pt x="72425" y="466"/>
                </a:lnTo>
                <a:lnTo>
                  <a:pt x="72276" y="521"/>
                </a:lnTo>
                <a:lnTo>
                  <a:pt x="72127" y="614"/>
                </a:lnTo>
                <a:lnTo>
                  <a:pt x="71960" y="726"/>
                </a:lnTo>
                <a:lnTo>
                  <a:pt x="71829" y="838"/>
                </a:lnTo>
                <a:lnTo>
                  <a:pt x="71662" y="987"/>
                </a:lnTo>
                <a:lnTo>
                  <a:pt x="71494" y="1210"/>
                </a:lnTo>
                <a:lnTo>
                  <a:pt x="71420" y="1341"/>
                </a:lnTo>
                <a:lnTo>
                  <a:pt x="71382" y="1452"/>
                </a:lnTo>
                <a:lnTo>
                  <a:pt x="71382" y="1434"/>
                </a:lnTo>
                <a:lnTo>
                  <a:pt x="71345" y="1620"/>
                </a:lnTo>
                <a:lnTo>
                  <a:pt x="71327" y="1732"/>
                </a:lnTo>
                <a:lnTo>
                  <a:pt x="71327" y="1806"/>
                </a:lnTo>
                <a:lnTo>
                  <a:pt x="71345" y="1825"/>
                </a:lnTo>
                <a:lnTo>
                  <a:pt x="71364" y="1825"/>
                </a:lnTo>
                <a:lnTo>
                  <a:pt x="71382" y="1806"/>
                </a:lnTo>
                <a:lnTo>
                  <a:pt x="71420" y="1769"/>
                </a:lnTo>
                <a:lnTo>
                  <a:pt x="71643" y="1527"/>
                </a:lnTo>
                <a:lnTo>
                  <a:pt x="72053" y="1117"/>
                </a:lnTo>
                <a:lnTo>
                  <a:pt x="72444" y="726"/>
                </a:lnTo>
                <a:lnTo>
                  <a:pt x="72574" y="577"/>
                </a:lnTo>
                <a:lnTo>
                  <a:pt x="72611" y="521"/>
                </a:lnTo>
                <a:lnTo>
                  <a:pt x="72574" y="484"/>
                </a:lnTo>
                <a:lnTo>
                  <a:pt x="72537" y="447"/>
                </a:lnTo>
                <a:close/>
                <a:moveTo>
                  <a:pt x="84564" y="354"/>
                </a:moveTo>
                <a:lnTo>
                  <a:pt x="84490" y="372"/>
                </a:lnTo>
                <a:lnTo>
                  <a:pt x="84341" y="466"/>
                </a:lnTo>
                <a:lnTo>
                  <a:pt x="84173" y="577"/>
                </a:lnTo>
                <a:lnTo>
                  <a:pt x="83856" y="838"/>
                </a:lnTo>
                <a:lnTo>
                  <a:pt x="83689" y="1024"/>
                </a:lnTo>
                <a:lnTo>
                  <a:pt x="83521" y="1210"/>
                </a:lnTo>
                <a:lnTo>
                  <a:pt x="83335" y="1490"/>
                </a:lnTo>
                <a:lnTo>
                  <a:pt x="83205" y="1732"/>
                </a:lnTo>
                <a:lnTo>
                  <a:pt x="83168" y="1825"/>
                </a:lnTo>
                <a:lnTo>
                  <a:pt x="83466" y="1564"/>
                </a:lnTo>
                <a:lnTo>
                  <a:pt x="84005" y="1117"/>
                </a:lnTo>
                <a:lnTo>
                  <a:pt x="84285" y="875"/>
                </a:lnTo>
                <a:lnTo>
                  <a:pt x="84508" y="652"/>
                </a:lnTo>
                <a:lnTo>
                  <a:pt x="84657" y="484"/>
                </a:lnTo>
                <a:lnTo>
                  <a:pt x="84694" y="428"/>
                </a:lnTo>
                <a:lnTo>
                  <a:pt x="84694" y="391"/>
                </a:lnTo>
                <a:lnTo>
                  <a:pt x="84657" y="354"/>
                </a:lnTo>
                <a:close/>
                <a:moveTo>
                  <a:pt x="85607" y="391"/>
                </a:moveTo>
                <a:lnTo>
                  <a:pt x="85569" y="428"/>
                </a:lnTo>
                <a:lnTo>
                  <a:pt x="85402" y="596"/>
                </a:lnTo>
                <a:lnTo>
                  <a:pt x="84955" y="1080"/>
                </a:lnTo>
                <a:lnTo>
                  <a:pt x="84527" y="1601"/>
                </a:lnTo>
                <a:lnTo>
                  <a:pt x="84341" y="1825"/>
                </a:lnTo>
                <a:lnTo>
                  <a:pt x="84471" y="1750"/>
                </a:lnTo>
                <a:lnTo>
                  <a:pt x="84694" y="1620"/>
                </a:lnTo>
                <a:lnTo>
                  <a:pt x="84974" y="1415"/>
                </a:lnTo>
                <a:lnTo>
                  <a:pt x="85253" y="1192"/>
                </a:lnTo>
                <a:lnTo>
                  <a:pt x="85495" y="950"/>
                </a:lnTo>
                <a:lnTo>
                  <a:pt x="85588" y="838"/>
                </a:lnTo>
                <a:lnTo>
                  <a:pt x="85662" y="726"/>
                </a:lnTo>
                <a:lnTo>
                  <a:pt x="85718" y="633"/>
                </a:lnTo>
                <a:lnTo>
                  <a:pt x="85737" y="540"/>
                </a:lnTo>
                <a:lnTo>
                  <a:pt x="85718" y="447"/>
                </a:lnTo>
                <a:lnTo>
                  <a:pt x="85644" y="391"/>
                </a:lnTo>
                <a:close/>
                <a:moveTo>
                  <a:pt x="81213" y="391"/>
                </a:moveTo>
                <a:lnTo>
                  <a:pt x="81157" y="410"/>
                </a:lnTo>
                <a:lnTo>
                  <a:pt x="81101" y="447"/>
                </a:lnTo>
                <a:lnTo>
                  <a:pt x="80971" y="540"/>
                </a:lnTo>
                <a:lnTo>
                  <a:pt x="80822" y="689"/>
                </a:lnTo>
                <a:lnTo>
                  <a:pt x="80561" y="968"/>
                </a:lnTo>
                <a:lnTo>
                  <a:pt x="80412" y="1136"/>
                </a:lnTo>
                <a:lnTo>
                  <a:pt x="80207" y="1359"/>
                </a:lnTo>
                <a:lnTo>
                  <a:pt x="80114" y="1490"/>
                </a:lnTo>
                <a:lnTo>
                  <a:pt x="80040" y="1620"/>
                </a:lnTo>
                <a:lnTo>
                  <a:pt x="80040" y="1601"/>
                </a:lnTo>
                <a:lnTo>
                  <a:pt x="79984" y="1732"/>
                </a:lnTo>
                <a:lnTo>
                  <a:pt x="79965" y="1806"/>
                </a:lnTo>
                <a:lnTo>
                  <a:pt x="79965" y="1843"/>
                </a:lnTo>
                <a:lnTo>
                  <a:pt x="79965" y="1862"/>
                </a:lnTo>
                <a:lnTo>
                  <a:pt x="79984" y="1862"/>
                </a:lnTo>
                <a:lnTo>
                  <a:pt x="80040" y="1825"/>
                </a:lnTo>
                <a:lnTo>
                  <a:pt x="80300" y="1564"/>
                </a:lnTo>
                <a:lnTo>
                  <a:pt x="80747" y="1117"/>
                </a:lnTo>
                <a:lnTo>
                  <a:pt x="80971" y="875"/>
                </a:lnTo>
                <a:lnTo>
                  <a:pt x="81157" y="652"/>
                </a:lnTo>
                <a:lnTo>
                  <a:pt x="81287" y="503"/>
                </a:lnTo>
                <a:lnTo>
                  <a:pt x="81306" y="447"/>
                </a:lnTo>
                <a:lnTo>
                  <a:pt x="81306" y="410"/>
                </a:lnTo>
                <a:lnTo>
                  <a:pt x="81269" y="391"/>
                </a:lnTo>
                <a:close/>
                <a:moveTo>
                  <a:pt x="1527" y="298"/>
                </a:moveTo>
                <a:lnTo>
                  <a:pt x="1472" y="317"/>
                </a:lnTo>
                <a:lnTo>
                  <a:pt x="1378" y="372"/>
                </a:lnTo>
                <a:lnTo>
                  <a:pt x="1285" y="484"/>
                </a:lnTo>
                <a:lnTo>
                  <a:pt x="1174" y="633"/>
                </a:lnTo>
                <a:lnTo>
                  <a:pt x="969" y="931"/>
                </a:lnTo>
                <a:lnTo>
                  <a:pt x="857" y="1099"/>
                </a:lnTo>
                <a:lnTo>
                  <a:pt x="783" y="1266"/>
                </a:lnTo>
                <a:lnTo>
                  <a:pt x="652" y="1583"/>
                </a:lnTo>
                <a:lnTo>
                  <a:pt x="597" y="1713"/>
                </a:lnTo>
                <a:lnTo>
                  <a:pt x="559" y="1825"/>
                </a:lnTo>
                <a:lnTo>
                  <a:pt x="559" y="1862"/>
                </a:lnTo>
                <a:lnTo>
                  <a:pt x="578" y="1880"/>
                </a:lnTo>
                <a:lnTo>
                  <a:pt x="597" y="1880"/>
                </a:lnTo>
                <a:lnTo>
                  <a:pt x="634" y="1843"/>
                </a:lnTo>
                <a:lnTo>
                  <a:pt x="857" y="1583"/>
                </a:lnTo>
                <a:lnTo>
                  <a:pt x="1043" y="1359"/>
                </a:lnTo>
                <a:lnTo>
                  <a:pt x="1230" y="1117"/>
                </a:lnTo>
                <a:lnTo>
                  <a:pt x="1397" y="857"/>
                </a:lnTo>
                <a:lnTo>
                  <a:pt x="1509" y="614"/>
                </a:lnTo>
                <a:lnTo>
                  <a:pt x="1565" y="521"/>
                </a:lnTo>
                <a:lnTo>
                  <a:pt x="1583" y="428"/>
                </a:lnTo>
                <a:lnTo>
                  <a:pt x="1583" y="372"/>
                </a:lnTo>
                <a:lnTo>
                  <a:pt x="1546" y="317"/>
                </a:lnTo>
                <a:lnTo>
                  <a:pt x="1527" y="298"/>
                </a:lnTo>
                <a:close/>
                <a:moveTo>
                  <a:pt x="30255" y="466"/>
                </a:moveTo>
                <a:lnTo>
                  <a:pt x="30162" y="521"/>
                </a:lnTo>
                <a:lnTo>
                  <a:pt x="30050" y="614"/>
                </a:lnTo>
                <a:lnTo>
                  <a:pt x="29827" y="801"/>
                </a:lnTo>
                <a:lnTo>
                  <a:pt x="29734" y="912"/>
                </a:lnTo>
                <a:lnTo>
                  <a:pt x="29529" y="1117"/>
                </a:lnTo>
                <a:lnTo>
                  <a:pt x="29231" y="1415"/>
                </a:lnTo>
                <a:lnTo>
                  <a:pt x="29101" y="1583"/>
                </a:lnTo>
                <a:lnTo>
                  <a:pt x="28989" y="1732"/>
                </a:lnTo>
                <a:lnTo>
                  <a:pt x="28933" y="1843"/>
                </a:lnTo>
                <a:lnTo>
                  <a:pt x="28915" y="1880"/>
                </a:lnTo>
                <a:lnTo>
                  <a:pt x="28933" y="1918"/>
                </a:lnTo>
                <a:lnTo>
                  <a:pt x="28970" y="1936"/>
                </a:lnTo>
                <a:lnTo>
                  <a:pt x="29045" y="1918"/>
                </a:lnTo>
                <a:lnTo>
                  <a:pt x="29119" y="1880"/>
                </a:lnTo>
                <a:lnTo>
                  <a:pt x="29212" y="1825"/>
                </a:lnTo>
                <a:lnTo>
                  <a:pt x="29436" y="1638"/>
                </a:lnTo>
                <a:lnTo>
                  <a:pt x="29678" y="1396"/>
                </a:lnTo>
                <a:lnTo>
                  <a:pt x="29920" y="1136"/>
                </a:lnTo>
                <a:lnTo>
                  <a:pt x="30125" y="894"/>
                </a:lnTo>
                <a:lnTo>
                  <a:pt x="30255" y="670"/>
                </a:lnTo>
                <a:lnTo>
                  <a:pt x="30311" y="596"/>
                </a:lnTo>
                <a:lnTo>
                  <a:pt x="30330" y="540"/>
                </a:lnTo>
                <a:lnTo>
                  <a:pt x="30330" y="484"/>
                </a:lnTo>
                <a:lnTo>
                  <a:pt x="30311" y="466"/>
                </a:lnTo>
                <a:close/>
                <a:moveTo>
                  <a:pt x="74752" y="466"/>
                </a:moveTo>
                <a:lnTo>
                  <a:pt x="74659" y="521"/>
                </a:lnTo>
                <a:lnTo>
                  <a:pt x="74547" y="614"/>
                </a:lnTo>
                <a:lnTo>
                  <a:pt x="74343" y="801"/>
                </a:lnTo>
                <a:lnTo>
                  <a:pt x="74231" y="912"/>
                </a:lnTo>
                <a:lnTo>
                  <a:pt x="74026" y="1117"/>
                </a:lnTo>
                <a:lnTo>
                  <a:pt x="73728" y="1415"/>
                </a:lnTo>
                <a:lnTo>
                  <a:pt x="73598" y="1583"/>
                </a:lnTo>
                <a:lnTo>
                  <a:pt x="73486" y="1732"/>
                </a:lnTo>
                <a:lnTo>
                  <a:pt x="73430" y="1843"/>
                </a:lnTo>
                <a:lnTo>
                  <a:pt x="73412" y="1880"/>
                </a:lnTo>
                <a:lnTo>
                  <a:pt x="73430" y="1918"/>
                </a:lnTo>
                <a:lnTo>
                  <a:pt x="73486" y="1936"/>
                </a:lnTo>
                <a:lnTo>
                  <a:pt x="73542" y="1918"/>
                </a:lnTo>
                <a:lnTo>
                  <a:pt x="73635" y="1880"/>
                </a:lnTo>
                <a:lnTo>
                  <a:pt x="73728" y="1825"/>
                </a:lnTo>
                <a:lnTo>
                  <a:pt x="73952" y="1638"/>
                </a:lnTo>
                <a:lnTo>
                  <a:pt x="74175" y="1396"/>
                </a:lnTo>
                <a:lnTo>
                  <a:pt x="74417" y="1136"/>
                </a:lnTo>
                <a:lnTo>
                  <a:pt x="74622" y="894"/>
                </a:lnTo>
                <a:lnTo>
                  <a:pt x="74771" y="670"/>
                </a:lnTo>
                <a:lnTo>
                  <a:pt x="74808" y="596"/>
                </a:lnTo>
                <a:lnTo>
                  <a:pt x="74827" y="540"/>
                </a:lnTo>
                <a:lnTo>
                  <a:pt x="74827" y="484"/>
                </a:lnTo>
                <a:lnTo>
                  <a:pt x="74827" y="466"/>
                </a:lnTo>
                <a:close/>
                <a:moveTo>
                  <a:pt x="92328" y="1583"/>
                </a:moveTo>
                <a:lnTo>
                  <a:pt x="92104" y="1694"/>
                </a:lnTo>
                <a:lnTo>
                  <a:pt x="91713" y="1936"/>
                </a:lnTo>
                <a:lnTo>
                  <a:pt x="91509" y="2067"/>
                </a:lnTo>
                <a:lnTo>
                  <a:pt x="91360" y="2197"/>
                </a:lnTo>
                <a:lnTo>
                  <a:pt x="91248" y="2309"/>
                </a:lnTo>
                <a:lnTo>
                  <a:pt x="91248" y="2346"/>
                </a:lnTo>
                <a:lnTo>
                  <a:pt x="91248" y="2383"/>
                </a:lnTo>
                <a:lnTo>
                  <a:pt x="91266" y="2402"/>
                </a:lnTo>
                <a:lnTo>
                  <a:pt x="91304" y="2402"/>
                </a:lnTo>
                <a:lnTo>
                  <a:pt x="91397" y="2383"/>
                </a:lnTo>
                <a:lnTo>
                  <a:pt x="91509" y="2327"/>
                </a:lnTo>
                <a:lnTo>
                  <a:pt x="91620" y="2271"/>
                </a:lnTo>
                <a:lnTo>
                  <a:pt x="91844" y="2123"/>
                </a:lnTo>
                <a:lnTo>
                  <a:pt x="91974" y="2011"/>
                </a:lnTo>
                <a:lnTo>
                  <a:pt x="92067" y="1918"/>
                </a:lnTo>
                <a:lnTo>
                  <a:pt x="92253" y="1750"/>
                </a:lnTo>
                <a:lnTo>
                  <a:pt x="92365" y="1620"/>
                </a:lnTo>
                <a:lnTo>
                  <a:pt x="92384" y="1583"/>
                </a:lnTo>
                <a:close/>
                <a:moveTo>
                  <a:pt x="92346" y="2383"/>
                </a:moveTo>
                <a:lnTo>
                  <a:pt x="92272" y="2420"/>
                </a:lnTo>
                <a:lnTo>
                  <a:pt x="92179" y="2458"/>
                </a:lnTo>
                <a:lnTo>
                  <a:pt x="91955" y="2625"/>
                </a:lnTo>
                <a:lnTo>
                  <a:pt x="91713" y="2830"/>
                </a:lnTo>
                <a:lnTo>
                  <a:pt x="91471" y="3053"/>
                </a:lnTo>
                <a:lnTo>
                  <a:pt x="91266" y="3295"/>
                </a:lnTo>
                <a:lnTo>
                  <a:pt x="91118" y="3482"/>
                </a:lnTo>
                <a:lnTo>
                  <a:pt x="91062" y="3556"/>
                </a:lnTo>
                <a:lnTo>
                  <a:pt x="91043" y="3631"/>
                </a:lnTo>
                <a:lnTo>
                  <a:pt x="91043" y="3649"/>
                </a:lnTo>
                <a:lnTo>
                  <a:pt x="91080" y="3649"/>
                </a:lnTo>
                <a:lnTo>
                  <a:pt x="91248" y="3556"/>
                </a:lnTo>
                <a:lnTo>
                  <a:pt x="91471" y="3370"/>
                </a:lnTo>
                <a:lnTo>
                  <a:pt x="91751" y="3147"/>
                </a:lnTo>
                <a:lnTo>
                  <a:pt x="92253" y="2681"/>
                </a:lnTo>
                <a:lnTo>
                  <a:pt x="92402" y="2514"/>
                </a:lnTo>
                <a:lnTo>
                  <a:pt x="92458" y="2420"/>
                </a:lnTo>
                <a:lnTo>
                  <a:pt x="92421" y="2402"/>
                </a:lnTo>
                <a:lnTo>
                  <a:pt x="92346" y="2383"/>
                </a:lnTo>
                <a:close/>
                <a:moveTo>
                  <a:pt x="1509" y="2011"/>
                </a:moveTo>
                <a:lnTo>
                  <a:pt x="1416" y="2085"/>
                </a:lnTo>
                <a:lnTo>
                  <a:pt x="1304" y="2178"/>
                </a:lnTo>
                <a:lnTo>
                  <a:pt x="1192" y="2309"/>
                </a:lnTo>
                <a:lnTo>
                  <a:pt x="1006" y="2569"/>
                </a:lnTo>
                <a:lnTo>
                  <a:pt x="876" y="2756"/>
                </a:lnTo>
                <a:lnTo>
                  <a:pt x="615" y="3053"/>
                </a:lnTo>
                <a:lnTo>
                  <a:pt x="485" y="3221"/>
                </a:lnTo>
                <a:lnTo>
                  <a:pt x="392" y="3389"/>
                </a:lnTo>
                <a:lnTo>
                  <a:pt x="280" y="3612"/>
                </a:lnTo>
                <a:lnTo>
                  <a:pt x="224" y="3724"/>
                </a:lnTo>
                <a:lnTo>
                  <a:pt x="243" y="3742"/>
                </a:lnTo>
                <a:lnTo>
                  <a:pt x="280" y="3724"/>
                </a:lnTo>
                <a:lnTo>
                  <a:pt x="597" y="3389"/>
                </a:lnTo>
                <a:lnTo>
                  <a:pt x="1118" y="2830"/>
                </a:lnTo>
                <a:lnTo>
                  <a:pt x="1360" y="2551"/>
                </a:lnTo>
                <a:lnTo>
                  <a:pt x="1546" y="2290"/>
                </a:lnTo>
                <a:lnTo>
                  <a:pt x="1602" y="2178"/>
                </a:lnTo>
                <a:lnTo>
                  <a:pt x="1639" y="2104"/>
                </a:lnTo>
                <a:lnTo>
                  <a:pt x="1639" y="2048"/>
                </a:lnTo>
                <a:lnTo>
                  <a:pt x="1621" y="2029"/>
                </a:lnTo>
                <a:lnTo>
                  <a:pt x="1602" y="2011"/>
                </a:lnTo>
                <a:close/>
                <a:moveTo>
                  <a:pt x="1397" y="3258"/>
                </a:moveTo>
                <a:lnTo>
                  <a:pt x="1304" y="3295"/>
                </a:lnTo>
                <a:lnTo>
                  <a:pt x="1211" y="3389"/>
                </a:lnTo>
                <a:lnTo>
                  <a:pt x="1118" y="3500"/>
                </a:lnTo>
                <a:lnTo>
                  <a:pt x="932" y="3724"/>
                </a:lnTo>
                <a:lnTo>
                  <a:pt x="820" y="3873"/>
                </a:lnTo>
                <a:lnTo>
                  <a:pt x="448" y="4338"/>
                </a:lnTo>
                <a:lnTo>
                  <a:pt x="280" y="4580"/>
                </a:lnTo>
                <a:lnTo>
                  <a:pt x="243" y="4636"/>
                </a:lnTo>
                <a:lnTo>
                  <a:pt x="243" y="4655"/>
                </a:lnTo>
                <a:lnTo>
                  <a:pt x="261" y="4655"/>
                </a:lnTo>
                <a:lnTo>
                  <a:pt x="541" y="4431"/>
                </a:lnTo>
                <a:lnTo>
                  <a:pt x="764" y="4226"/>
                </a:lnTo>
                <a:lnTo>
                  <a:pt x="1025" y="3984"/>
                </a:lnTo>
                <a:lnTo>
                  <a:pt x="1248" y="3742"/>
                </a:lnTo>
                <a:lnTo>
                  <a:pt x="1434" y="3538"/>
                </a:lnTo>
                <a:lnTo>
                  <a:pt x="1490" y="3444"/>
                </a:lnTo>
                <a:lnTo>
                  <a:pt x="1509" y="3351"/>
                </a:lnTo>
                <a:lnTo>
                  <a:pt x="1509" y="3295"/>
                </a:lnTo>
                <a:lnTo>
                  <a:pt x="1472" y="3258"/>
                </a:lnTo>
                <a:close/>
                <a:moveTo>
                  <a:pt x="92421" y="3575"/>
                </a:moveTo>
                <a:lnTo>
                  <a:pt x="92123" y="3780"/>
                </a:lnTo>
                <a:lnTo>
                  <a:pt x="91899" y="3947"/>
                </a:lnTo>
                <a:lnTo>
                  <a:pt x="91657" y="4133"/>
                </a:lnTo>
                <a:lnTo>
                  <a:pt x="91453" y="4338"/>
                </a:lnTo>
                <a:lnTo>
                  <a:pt x="91285" y="4524"/>
                </a:lnTo>
                <a:lnTo>
                  <a:pt x="91248" y="4599"/>
                </a:lnTo>
                <a:lnTo>
                  <a:pt x="91211" y="4655"/>
                </a:lnTo>
                <a:lnTo>
                  <a:pt x="91229" y="4710"/>
                </a:lnTo>
                <a:lnTo>
                  <a:pt x="91266" y="4748"/>
                </a:lnTo>
                <a:lnTo>
                  <a:pt x="91341" y="4748"/>
                </a:lnTo>
                <a:lnTo>
                  <a:pt x="91415" y="4729"/>
                </a:lnTo>
                <a:lnTo>
                  <a:pt x="91509" y="4692"/>
                </a:lnTo>
                <a:lnTo>
                  <a:pt x="91602" y="4617"/>
                </a:lnTo>
                <a:lnTo>
                  <a:pt x="91788" y="4431"/>
                </a:lnTo>
                <a:lnTo>
                  <a:pt x="91974" y="4208"/>
                </a:lnTo>
                <a:lnTo>
                  <a:pt x="92142" y="3984"/>
                </a:lnTo>
                <a:lnTo>
                  <a:pt x="92290" y="3780"/>
                </a:lnTo>
                <a:lnTo>
                  <a:pt x="92421" y="3575"/>
                </a:lnTo>
                <a:close/>
                <a:moveTo>
                  <a:pt x="1230" y="4394"/>
                </a:moveTo>
                <a:lnTo>
                  <a:pt x="1174" y="4431"/>
                </a:lnTo>
                <a:lnTo>
                  <a:pt x="1043" y="4506"/>
                </a:lnTo>
                <a:lnTo>
                  <a:pt x="913" y="4617"/>
                </a:lnTo>
                <a:lnTo>
                  <a:pt x="690" y="4859"/>
                </a:lnTo>
                <a:lnTo>
                  <a:pt x="559" y="5008"/>
                </a:lnTo>
                <a:lnTo>
                  <a:pt x="466" y="5176"/>
                </a:lnTo>
                <a:lnTo>
                  <a:pt x="336" y="5418"/>
                </a:lnTo>
                <a:lnTo>
                  <a:pt x="261" y="5623"/>
                </a:lnTo>
                <a:lnTo>
                  <a:pt x="243" y="5679"/>
                </a:lnTo>
                <a:lnTo>
                  <a:pt x="261" y="5679"/>
                </a:lnTo>
                <a:lnTo>
                  <a:pt x="280" y="5660"/>
                </a:lnTo>
                <a:lnTo>
                  <a:pt x="503" y="5455"/>
                </a:lnTo>
                <a:lnTo>
                  <a:pt x="894" y="5064"/>
                </a:lnTo>
                <a:lnTo>
                  <a:pt x="1081" y="4859"/>
                </a:lnTo>
                <a:lnTo>
                  <a:pt x="1248" y="4673"/>
                </a:lnTo>
                <a:lnTo>
                  <a:pt x="1341" y="4524"/>
                </a:lnTo>
                <a:lnTo>
                  <a:pt x="1360" y="4468"/>
                </a:lnTo>
                <a:lnTo>
                  <a:pt x="1341" y="4431"/>
                </a:lnTo>
                <a:lnTo>
                  <a:pt x="1323" y="4394"/>
                </a:lnTo>
                <a:close/>
                <a:moveTo>
                  <a:pt x="92588" y="4617"/>
                </a:moveTo>
                <a:lnTo>
                  <a:pt x="92533" y="4636"/>
                </a:lnTo>
                <a:lnTo>
                  <a:pt x="92365" y="4729"/>
                </a:lnTo>
                <a:lnTo>
                  <a:pt x="92142" y="4878"/>
                </a:lnTo>
                <a:lnTo>
                  <a:pt x="91918" y="5064"/>
                </a:lnTo>
                <a:lnTo>
                  <a:pt x="91490" y="5474"/>
                </a:lnTo>
                <a:lnTo>
                  <a:pt x="91341" y="5623"/>
                </a:lnTo>
                <a:lnTo>
                  <a:pt x="91266" y="5697"/>
                </a:lnTo>
                <a:lnTo>
                  <a:pt x="91248" y="5753"/>
                </a:lnTo>
                <a:lnTo>
                  <a:pt x="91248" y="5790"/>
                </a:lnTo>
                <a:lnTo>
                  <a:pt x="91248" y="5809"/>
                </a:lnTo>
                <a:lnTo>
                  <a:pt x="91285" y="5809"/>
                </a:lnTo>
                <a:lnTo>
                  <a:pt x="91378" y="5772"/>
                </a:lnTo>
                <a:lnTo>
                  <a:pt x="91509" y="5679"/>
                </a:lnTo>
                <a:lnTo>
                  <a:pt x="91769" y="5492"/>
                </a:lnTo>
                <a:lnTo>
                  <a:pt x="91899" y="5381"/>
                </a:lnTo>
                <a:lnTo>
                  <a:pt x="92290" y="4990"/>
                </a:lnTo>
                <a:lnTo>
                  <a:pt x="92533" y="4748"/>
                </a:lnTo>
                <a:lnTo>
                  <a:pt x="92588" y="4673"/>
                </a:lnTo>
                <a:lnTo>
                  <a:pt x="92607" y="4636"/>
                </a:lnTo>
                <a:lnTo>
                  <a:pt x="92588" y="4617"/>
                </a:lnTo>
                <a:close/>
                <a:moveTo>
                  <a:pt x="92477" y="5772"/>
                </a:moveTo>
                <a:lnTo>
                  <a:pt x="92272" y="5902"/>
                </a:lnTo>
                <a:lnTo>
                  <a:pt x="92067" y="6032"/>
                </a:lnTo>
                <a:lnTo>
                  <a:pt x="91844" y="6163"/>
                </a:lnTo>
                <a:lnTo>
                  <a:pt x="91657" y="6330"/>
                </a:lnTo>
                <a:lnTo>
                  <a:pt x="91527" y="6442"/>
                </a:lnTo>
                <a:lnTo>
                  <a:pt x="91341" y="6647"/>
                </a:lnTo>
                <a:lnTo>
                  <a:pt x="91285" y="6758"/>
                </a:lnTo>
                <a:lnTo>
                  <a:pt x="91248" y="6833"/>
                </a:lnTo>
                <a:lnTo>
                  <a:pt x="91248" y="6870"/>
                </a:lnTo>
                <a:lnTo>
                  <a:pt x="91266" y="6889"/>
                </a:lnTo>
                <a:lnTo>
                  <a:pt x="91341" y="6889"/>
                </a:lnTo>
                <a:lnTo>
                  <a:pt x="91453" y="6852"/>
                </a:lnTo>
                <a:lnTo>
                  <a:pt x="91546" y="6814"/>
                </a:lnTo>
                <a:lnTo>
                  <a:pt x="91639" y="6758"/>
                </a:lnTo>
                <a:lnTo>
                  <a:pt x="91713" y="6703"/>
                </a:lnTo>
                <a:lnTo>
                  <a:pt x="91862" y="6535"/>
                </a:lnTo>
                <a:lnTo>
                  <a:pt x="91993" y="6367"/>
                </a:lnTo>
                <a:lnTo>
                  <a:pt x="92235" y="6032"/>
                </a:lnTo>
                <a:lnTo>
                  <a:pt x="92365" y="5883"/>
                </a:lnTo>
                <a:lnTo>
                  <a:pt x="92477" y="5772"/>
                </a:lnTo>
                <a:close/>
                <a:moveTo>
                  <a:pt x="1434" y="5343"/>
                </a:moveTo>
                <a:lnTo>
                  <a:pt x="1397" y="5381"/>
                </a:lnTo>
                <a:lnTo>
                  <a:pt x="1267" y="5548"/>
                </a:lnTo>
                <a:lnTo>
                  <a:pt x="894" y="6088"/>
                </a:lnTo>
                <a:lnTo>
                  <a:pt x="541" y="6647"/>
                </a:lnTo>
                <a:lnTo>
                  <a:pt x="410" y="6833"/>
                </a:lnTo>
                <a:lnTo>
                  <a:pt x="336" y="6926"/>
                </a:lnTo>
                <a:lnTo>
                  <a:pt x="448" y="6833"/>
                </a:lnTo>
                <a:lnTo>
                  <a:pt x="634" y="6665"/>
                </a:lnTo>
                <a:lnTo>
                  <a:pt x="876" y="6442"/>
                </a:lnTo>
                <a:lnTo>
                  <a:pt x="1118" y="6200"/>
                </a:lnTo>
                <a:lnTo>
                  <a:pt x="1323" y="5921"/>
                </a:lnTo>
                <a:lnTo>
                  <a:pt x="1416" y="5809"/>
                </a:lnTo>
                <a:lnTo>
                  <a:pt x="1472" y="5679"/>
                </a:lnTo>
                <a:lnTo>
                  <a:pt x="1527" y="5567"/>
                </a:lnTo>
                <a:lnTo>
                  <a:pt x="1527" y="5474"/>
                </a:lnTo>
                <a:lnTo>
                  <a:pt x="1527" y="5399"/>
                </a:lnTo>
                <a:lnTo>
                  <a:pt x="1472" y="5343"/>
                </a:lnTo>
                <a:close/>
                <a:moveTo>
                  <a:pt x="1639" y="6535"/>
                </a:moveTo>
                <a:lnTo>
                  <a:pt x="1509" y="6609"/>
                </a:lnTo>
                <a:lnTo>
                  <a:pt x="1323" y="6758"/>
                </a:lnTo>
                <a:lnTo>
                  <a:pt x="1081" y="6963"/>
                </a:lnTo>
                <a:lnTo>
                  <a:pt x="839" y="7205"/>
                </a:lnTo>
                <a:lnTo>
                  <a:pt x="615" y="7429"/>
                </a:lnTo>
                <a:lnTo>
                  <a:pt x="429" y="7652"/>
                </a:lnTo>
                <a:lnTo>
                  <a:pt x="299" y="7801"/>
                </a:lnTo>
                <a:lnTo>
                  <a:pt x="280" y="7857"/>
                </a:lnTo>
                <a:lnTo>
                  <a:pt x="280" y="7894"/>
                </a:lnTo>
                <a:lnTo>
                  <a:pt x="317" y="7913"/>
                </a:lnTo>
                <a:lnTo>
                  <a:pt x="354" y="7913"/>
                </a:lnTo>
                <a:lnTo>
                  <a:pt x="429" y="7894"/>
                </a:lnTo>
                <a:lnTo>
                  <a:pt x="522" y="7857"/>
                </a:lnTo>
                <a:lnTo>
                  <a:pt x="634" y="7782"/>
                </a:lnTo>
                <a:lnTo>
                  <a:pt x="857" y="7559"/>
                </a:lnTo>
                <a:lnTo>
                  <a:pt x="1099" y="7280"/>
                </a:lnTo>
                <a:lnTo>
                  <a:pt x="1341" y="7000"/>
                </a:lnTo>
                <a:lnTo>
                  <a:pt x="1509" y="6758"/>
                </a:lnTo>
                <a:lnTo>
                  <a:pt x="1621" y="6591"/>
                </a:lnTo>
                <a:lnTo>
                  <a:pt x="1658" y="6535"/>
                </a:lnTo>
                <a:close/>
                <a:moveTo>
                  <a:pt x="92495" y="6833"/>
                </a:moveTo>
                <a:lnTo>
                  <a:pt x="92421" y="6852"/>
                </a:lnTo>
                <a:lnTo>
                  <a:pt x="92216" y="6945"/>
                </a:lnTo>
                <a:lnTo>
                  <a:pt x="91937" y="7075"/>
                </a:lnTo>
                <a:lnTo>
                  <a:pt x="91639" y="7261"/>
                </a:lnTo>
                <a:lnTo>
                  <a:pt x="91341" y="7447"/>
                </a:lnTo>
                <a:lnTo>
                  <a:pt x="91118" y="7652"/>
                </a:lnTo>
                <a:lnTo>
                  <a:pt x="91043" y="7745"/>
                </a:lnTo>
                <a:lnTo>
                  <a:pt x="90987" y="7820"/>
                </a:lnTo>
                <a:lnTo>
                  <a:pt x="90969" y="7876"/>
                </a:lnTo>
                <a:lnTo>
                  <a:pt x="90969" y="7913"/>
                </a:lnTo>
                <a:lnTo>
                  <a:pt x="90987" y="7931"/>
                </a:lnTo>
                <a:lnTo>
                  <a:pt x="91043" y="7969"/>
                </a:lnTo>
                <a:lnTo>
                  <a:pt x="91118" y="7950"/>
                </a:lnTo>
                <a:lnTo>
                  <a:pt x="91211" y="7931"/>
                </a:lnTo>
                <a:lnTo>
                  <a:pt x="91322" y="7876"/>
                </a:lnTo>
                <a:lnTo>
                  <a:pt x="91583" y="7708"/>
                </a:lnTo>
                <a:lnTo>
                  <a:pt x="91862" y="7503"/>
                </a:lnTo>
                <a:lnTo>
                  <a:pt x="92123" y="7280"/>
                </a:lnTo>
                <a:lnTo>
                  <a:pt x="92328" y="7075"/>
                </a:lnTo>
                <a:lnTo>
                  <a:pt x="92477" y="6926"/>
                </a:lnTo>
                <a:lnTo>
                  <a:pt x="92533" y="6852"/>
                </a:lnTo>
                <a:lnTo>
                  <a:pt x="92495" y="6833"/>
                </a:lnTo>
                <a:close/>
                <a:moveTo>
                  <a:pt x="1434" y="7559"/>
                </a:moveTo>
                <a:lnTo>
                  <a:pt x="1360" y="7578"/>
                </a:lnTo>
                <a:lnTo>
                  <a:pt x="1211" y="7652"/>
                </a:lnTo>
                <a:lnTo>
                  <a:pt x="1043" y="7764"/>
                </a:lnTo>
                <a:lnTo>
                  <a:pt x="894" y="7876"/>
                </a:lnTo>
                <a:lnTo>
                  <a:pt x="764" y="8006"/>
                </a:lnTo>
                <a:lnTo>
                  <a:pt x="578" y="8173"/>
                </a:lnTo>
                <a:lnTo>
                  <a:pt x="373" y="8434"/>
                </a:lnTo>
                <a:lnTo>
                  <a:pt x="299" y="8564"/>
                </a:lnTo>
                <a:lnTo>
                  <a:pt x="224" y="8695"/>
                </a:lnTo>
                <a:lnTo>
                  <a:pt x="187" y="8918"/>
                </a:lnTo>
                <a:lnTo>
                  <a:pt x="187" y="9011"/>
                </a:lnTo>
                <a:lnTo>
                  <a:pt x="187" y="9030"/>
                </a:lnTo>
                <a:lnTo>
                  <a:pt x="206" y="9030"/>
                </a:lnTo>
                <a:lnTo>
                  <a:pt x="243" y="8974"/>
                </a:lnTo>
                <a:lnTo>
                  <a:pt x="485" y="8713"/>
                </a:lnTo>
                <a:lnTo>
                  <a:pt x="950" y="8266"/>
                </a:lnTo>
                <a:lnTo>
                  <a:pt x="1397" y="7838"/>
                </a:lnTo>
                <a:lnTo>
                  <a:pt x="1527" y="7689"/>
                </a:lnTo>
                <a:lnTo>
                  <a:pt x="1583" y="7633"/>
                </a:lnTo>
                <a:lnTo>
                  <a:pt x="1527" y="7578"/>
                </a:lnTo>
                <a:lnTo>
                  <a:pt x="1490" y="7559"/>
                </a:lnTo>
                <a:close/>
                <a:moveTo>
                  <a:pt x="92402" y="7876"/>
                </a:moveTo>
                <a:lnTo>
                  <a:pt x="92272" y="7931"/>
                </a:lnTo>
                <a:lnTo>
                  <a:pt x="92086" y="8080"/>
                </a:lnTo>
                <a:lnTo>
                  <a:pt x="91844" y="8248"/>
                </a:lnTo>
                <a:lnTo>
                  <a:pt x="91583" y="8453"/>
                </a:lnTo>
                <a:lnTo>
                  <a:pt x="91378" y="8676"/>
                </a:lnTo>
                <a:lnTo>
                  <a:pt x="91285" y="8769"/>
                </a:lnTo>
                <a:lnTo>
                  <a:pt x="91229" y="8862"/>
                </a:lnTo>
                <a:lnTo>
                  <a:pt x="91192" y="8955"/>
                </a:lnTo>
                <a:lnTo>
                  <a:pt x="91192" y="9030"/>
                </a:lnTo>
                <a:lnTo>
                  <a:pt x="91229" y="9086"/>
                </a:lnTo>
                <a:lnTo>
                  <a:pt x="91304" y="9123"/>
                </a:lnTo>
                <a:lnTo>
                  <a:pt x="91341" y="9142"/>
                </a:lnTo>
                <a:lnTo>
                  <a:pt x="91378" y="9123"/>
                </a:lnTo>
                <a:lnTo>
                  <a:pt x="91453" y="9086"/>
                </a:lnTo>
                <a:lnTo>
                  <a:pt x="91527" y="9030"/>
                </a:lnTo>
                <a:lnTo>
                  <a:pt x="91602" y="8937"/>
                </a:lnTo>
                <a:lnTo>
                  <a:pt x="91751" y="8769"/>
                </a:lnTo>
                <a:lnTo>
                  <a:pt x="91844" y="8639"/>
                </a:lnTo>
                <a:lnTo>
                  <a:pt x="91993" y="8471"/>
                </a:lnTo>
                <a:lnTo>
                  <a:pt x="92272" y="8192"/>
                </a:lnTo>
                <a:lnTo>
                  <a:pt x="92384" y="8062"/>
                </a:lnTo>
                <a:lnTo>
                  <a:pt x="92477" y="7950"/>
                </a:lnTo>
                <a:lnTo>
                  <a:pt x="92477" y="7913"/>
                </a:lnTo>
                <a:lnTo>
                  <a:pt x="92477" y="7876"/>
                </a:lnTo>
                <a:close/>
                <a:moveTo>
                  <a:pt x="1490" y="8564"/>
                </a:moveTo>
                <a:lnTo>
                  <a:pt x="1453" y="8583"/>
                </a:lnTo>
                <a:lnTo>
                  <a:pt x="1360" y="8695"/>
                </a:lnTo>
                <a:lnTo>
                  <a:pt x="1174" y="8881"/>
                </a:lnTo>
                <a:lnTo>
                  <a:pt x="727" y="9421"/>
                </a:lnTo>
                <a:lnTo>
                  <a:pt x="317" y="9942"/>
                </a:lnTo>
                <a:lnTo>
                  <a:pt x="187" y="10110"/>
                </a:lnTo>
                <a:lnTo>
                  <a:pt x="150" y="10184"/>
                </a:lnTo>
                <a:lnTo>
                  <a:pt x="168" y="10203"/>
                </a:lnTo>
                <a:lnTo>
                  <a:pt x="224" y="10203"/>
                </a:lnTo>
                <a:lnTo>
                  <a:pt x="336" y="10147"/>
                </a:lnTo>
                <a:lnTo>
                  <a:pt x="485" y="10035"/>
                </a:lnTo>
                <a:lnTo>
                  <a:pt x="652" y="9886"/>
                </a:lnTo>
                <a:lnTo>
                  <a:pt x="950" y="9588"/>
                </a:lnTo>
                <a:lnTo>
                  <a:pt x="1118" y="9402"/>
                </a:lnTo>
                <a:lnTo>
                  <a:pt x="1248" y="9197"/>
                </a:lnTo>
                <a:lnTo>
                  <a:pt x="1416" y="8881"/>
                </a:lnTo>
                <a:lnTo>
                  <a:pt x="1490" y="8732"/>
                </a:lnTo>
                <a:lnTo>
                  <a:pt x="1509" y="8620"/>
                </a:lnTo>
                <a:lnTo>
                  <a:pt x="1527" y="8583"/>
                </a:lnTo>
                <a:lnTo>
                  <a:pt x="1509" y="8564"/>
                </a:lnTo>
                <a:close/>
                <a:moveTo>
                  <a:pt x="92551" y="8881"/>
                </a:moveTo>
                <a:lnTo>
                  <a:pt x="92495" y="8918"/>
                </a:lnTo>
                <a:lnTo>
                  <a:pt x="92216" y="9142"/>
                </a:lnTo>
                <a:lnTo>
                  <a:pt x="91713" y="9551"/>
                </a:lnTo>
                <a:lnTo>
                  <a:pt x="91453" y="9756"/>
                </a:lnTo>
                <a:lnTo>
                  <a:pt x="91248" y="9961"/>
                </a:lnTo>
                <a:lnTo>
                  <a:pt x="91173" y="10054"/>
                </a:lnTo>
                <a:lnTo>
                  <a:pt x="91136" y="10128"/>
                </a:lnTo>
                <a:lnTo>
                  <a:pt x="91118" y="10203"/>
                </a:lnTo>
                <a:lnTo>
                  <a:pt x="91118" y="10259"/>
                </a:lnTo>
                <a:lnTo>
                  <a:pt x="91155" y="10277"/>
                </a:lnTo>
                <a:lnTo>
                  <a:pt x="91192" y="10277"/>
                </a:lnTo>
                <a:lnTo>
                  <a:pt x="91304" y="10221"/>
                </a:lnTo>
                <a:lnTo>
                  <a:pt x="91471" y="10110"/>
                </a:lnTo>
                <a:lnTo>
                  <a:pt x="91639" y="9961"/>
                </a:lnTo>
                <a:lnTo>
                  <a:pt x="91955" y="9663"/>
                </a:lnTo>
                <a:lnTo>
                  <a:pt x="92123" y="9495"/>
                </a:lnTo>
                <a:lnTo>
                  <a:pt x="92402" y="9272"/>
                </a:lnTo>
                <a:lnTo>
                  <a:pt x="92551" y="9123"/>
                </a:lnTo>
                <a:lnTo>
                  <a:pt x="92607" y="9067"/>
                </a:lnTo>
                <a:lnTo>
                  <a:pt x="92626" y="9030"/>
                </a:lnTo>
                <a:lnTo>
                  <a:pt x="92626" y="8974"/>
                </a:lnTo>
                <a:lnTo>
                  <a:pt x="92607" y="8918"/>
                </a:lnTo>
                <a:lnTo>
                  <a:pt x="92607" y="8900"/>
                </a:lnTo>
                <a:lnTo>
                  <a:pt x="92588" y="8881"/>
                </a:lnTo>
                <a:close/>
                <a:moveTo>
                  <a:pt x="1565" y="9737"/>
                </a:moveTo>
                <a:lnTo>
                  <a:pt x="1453" y="9812"/>
                </a:lnTo>
                <a:lnTo>
                  <a:pt x="1267" y="9979"/>
                </a:lnTo>
                <a:lnTo>
                  <a:pt x="1025" y="10184"/>
                </a:lnTo>
                <a:lnTo>
                  <a:pt x="783" y="10426"/>
                </a:lnTo>
                <a:lnTo>
                  <a:pt x="559" y="10668"/>
                </a:lnTo>
                <a:lnTo>
                  <a:pt x="373" y="10910"/>
                </a:lnTo>
                <a:lnTo>
                  <a:pt x="261" y="11078"/>
                </a:lnTo>
                <a:lnTo>
                  <a:pt x="224" y="11152"/>
                </a:lnTo>
                <a:lnTo>
                  <a:pt x="243" y="11190"/>
                </a:lnTo>
                <a:lnTo>
                  <a:pt x="261" y="11208"/>
                </a:lnTo>
                <a:lnTo>
                  <a:pt x="299" y="11227"/>
                </a:lnTo>
                <a:lnTo>
                  <a:pt x="373" y="11208"/>
                </a:lnTo>
                <a:lnTo>
                  <a:pt x="466" y="11171"/>
                </a:lnTo>
                <a:lnTo>
                  <a:pt x="578" y="11078"/>
                </a:lnTo>
                <a:lnTo>
                  <a:pt x="820" y="10836"/>
                </a:lnTo>
                <a:lnTo>
                  <a:pt x="1081" y="10538"/>
                </a:lnTo>
                <a:lnTo>
                  <a:pt x="1323" y="10240"/>
                </a:lnTo>
                <a:lnTo>
                  <a:pt x="1509" y="9961"/>
                </a:lnTo>
                <a:lnTo>
                  <a:pt x="1602" y="9775"/>
                </a:lnTo>
                <a:lnTo>
                  <a:pt x="1602" y="9737"/>
                </a:lnTo>
                <a:close/>
                <a:moveTo>
                  <a:pt x="92663" y="10110"/>
                </a:moveTo>
                <a:lnTo>
                  <a:pt x="92458" y="10166"/>
                </a:lnTo>
                <a:lnTo>
                  <a:pt x="92216" y="10240"/>
                </a:lnTo>
                <a:lnTo>
                  <a:pt x="91993" y="10426"/>
                </a:lnTo>
                <a:lnTo>
                  <a:pt x="91825" y="10594"/>
                </a:lnTo>
                <a:lnTo>
                  <a:pt x="91657" y="10761"/>
                </a:lnTo>
                <a:lnTo>
                  <a:pt x="91509" y="10947"/>
                </a:lnTo>
                <a:lnTo>
                  <a:pt x="91471" y="11022"/>
                </a:lnTo>
                <a:lnTo>
                  <a:pt x="91434" y="11096"/>
                </a:lnTo>
                <a:lnTo>
                  <a:pt x="91415" y="11152"/>
                </a:lnTo>
                <a:lnTo>
                  <a:pt x="91434" y="11208"/>
                </a:lnTo>
                <a:lnTo>
                  <a:pt x="91471" y="11245"/>
                </a:lnTo>
                <a:lnTo>
                  <a:pt x="91546" y="11264"/>
                </a:lnTo>
                <a:lnTo>
                  <a:pt x="91583" y="11245"/>
                </a:lnTo>
                <a:lnTo>
                  <a:pt x="91639" y="11227"/>
                </a:lnTo>
                <a:lnTo>
                  <a:pt x="91769" y="11115"/>
                </a:lnTo>
                <a:lnTo>
                  <a:pt x="91937" y="10947"/>
                </a:lnTo>
                <a:lnTo>
                  <a:pt x="92104" y="10761"/>
                </a:lnTo>
                <a:lnTo>
                  <a:pt x="92439" y="10370"/>
                </a:lnTo>
                <a:lnTo>
                  <a:pt x="92570" y="10203"/>
                </a:lnTo>
                <a:lnTo>
                  <a:pt x="92663" y="10110"/>
                </a:lnTo>
                <a:close/>
                <a:moveTo>
                  <a:pt x="1341" y="10910"/>
                </a:moveTo>
                <a:lnTo>
                  <a:pt x="1304" y="10947"/>
                </a:lnTo>
                <a:lnTo>
                  <a:pt x="969" y="11320"/>
                </a:lnTo>
                <a:lnTo>
                  <a:pt x="801" y="11506"/>
                </a:lnTo>
                <a:lnTo>
                  <a:pt x="634" y="11692"/>
                </a:lnTo>
                <a:lnTo>
                  <a:pt x="503" y="11804"/>
                </a:lnTo>
                <a:lnTo>
                  <a:pt x="336" y="11953"/>
                </a:lnTo>
                <a:lnTo>
                  <a:pt x="280" y="12027"/>
                </a:lnTo>
                <a:lnTo>
                  <a:pt x="243" y="12083"/>
                </a:lnTo>
                <a:lnTo>
                  <a:pt x="261" y="12120"/>
                </a:lnTo>
                <a:lnTo>
                  <a:pt x="280" y="12139"/>
                </a:lnTo>
                <a:lnTo>
                  <a:pt x="317" y="12158"/>
                </a:lnTo>
                <a:lnTo>
                  <a:pt x="373" y="12176"/>
                </a:lnTo>
                <a:lnTo>
                  <a:pt x="410" y="12158"/>
                </a:lnTo>
                <a:lnTo>
                  <a:pt x="466" y="12158"/>
                </a:lnTo>
                <a:lnTo>
                  <a:pt x="578" y="12083"/>
                </a:lnTo>
                <a:lnTo>
                  <a:pt x="690" y="11990"/>
                </a:lnTo>
                <a:lnTo>
                  <a:pt x="801" y="11878"/>
                </a:lnTo>
                <a:lnTo>
                  <a:pt x="1025" y="11636"/>
                </a:lnTo>
                <a:lnTo>
                  <a:pt x="1174" y="11469"/>
                </a:lnTo>
                <a:lnTo>
                  <a:pt x="1230" y="11338"/>
                </a:lnTo>
                <a:lnTo>
                  <a:pt x="1323" y="11115"/>
                </a:lnTo>
                <a:lnTo>
                  <a:pt x="1360" y="11003"/>
                </a:lnTo>
                <a:lnTo>
                  <a:pt x="1360" y="10929"/>
                </a:lnTo>
                <a:lnTo>
                  <a:pt x="1360" y="10910"/>
                </a:lnTo>
                <a:close/>
                <a:moveTo>
                  <a:pt x="92495" y="11041"/>
                </a:moveTo>
                <a:lnTo>
                  <a:pt x="92365" y="11096"/>
                </a:lnTo>
                <a:lnTo>
                  <a:pt x="92216" y="11208"/>
                </a:lnTo>
                <a:lnTo>
                  <a:pt x="92048" y="11320"/>
                </a:lnTo>
                <a:lnTo>
                  <a:pt x="91751" y="11599"/>
                </a:lnTo>
                <a:lnTo>
                  <a:pt x="91583" y="11767"/>
                </a:lnTo>
                <a:lnTo>
                  <a:pt x="91360" y="12027"/>
                </a:lnTo>
                <a:lnTo>
                  <a:pt x="91266" y="12195"/>
                </a:lnTo>
                <a:lnTo>
                  <a:pt x="91248" y="12251"/>
                </a:lnTo>
                <a:lnTo>
                  <a:pt x="91248" y="12307"/>
                </a:lnTo>
                <a:lnTo>
                  <a:pt x="91266" y="12381"/>
                </a:lnTo>
                <a:lnTo>
                  <a:pt x="91304" y="12456"/>
                </a:lnTo>
                <a:lnTo>
                  <a:pt x="91341" y="12474"/>
                </a:lnTo>
                <a:lnTo>
                  <a:pt x="91415" y="12474"/>
                </a:lnTo>
                <a:lnTo>
                  <a:pt x="91453" y="12437"/>
                </a:lnTo>
                <a:lnTo>
                  <a:pt x="92030" y="11711"/>
                </a:lnTo>
                <a:lnTo>
                  <a:pt x="92551" y="11059"/>
                </a:lnTo>
                <a:lnTo>
                  <a:pt x="92533" y="11041"/>
                </a:lnTo>
                <a:close/>
                <a:moveTo>
                  <a:pt x="1527" y="11953"/>
                </a:moveTo>
                <a:lnTo>
                  <a:pt x="1490" y="11971"/>
                </a:lnTo>
                <a:lnTo>
                  <a:pt x="1378" y="12027"/>
                </a:lnTo>
                <a:lnTo>
                  <a:pt x="1248" y="12120"/>
                </a:lnTo>
                <a:lnTo>
                  <a:pt x="1118" y="12251"/>
                </a:lnTo>
                <a:lnTo>
                  <a:pt x="857" y="12530"/>
                </a:lnTo>
                <a:lnTo>
                  <a:pt x="708" y="12679"/>
                </a:lnTo>
                <a:lnTo>
                  <a:pt x="392" y="13070"/>
                </a:lnTo>
                <a:lnTo>
                  <a:pt x="224" y="13275"/>
                </a:lnTo>
                <a:lnTo>
                  <a:pt x="206" y="13312"/>
                </a:lnTo>
                <a:lnTo>
                  <a:pt x="206" y="13331"/>
                </a:lnTo>
                <a:lnTo>
                  <a:pt x="224" y="13312"/>
                </a:lnTo>
                <a:lnTo>
                  <a:pt x="522" y="13107"/>
                </a:lnTo>
                <a:lnTo>
                  <a:pt x="764" y="12921"/>
                </a:lnTo>
                <a:lnTo>
                  <a:pt x="1025" y="12698"/>
                </a:lnTo>
                <a:lnTo>
                  <a:pt x="1267" y="12474"/>
                </a:lnTo>
                <a:lnTo>
                  <a:pt x="1453" y="12269"/>
                </a:lnTo>
                <a:lnTo>
                  <a:pt x="1527" y="12176"/>
                </a:lnTo>
                <a:lnTo>
                  <a:pt x="1565" y="12083"/>
                </a:lnTo>
                <a:lnTo>
                  <a:pt x="1583" y="12027"/>
                </a:lnTo>
                <a:lnTo>
                  <a:pt x="1546" y="11971"/>
                </a:lnTo>
                <a:lnTo>
                  <a:pt x="1527" y="11953"/>
                </a:lnTo>
                <a:close/>
                <a:moveTo>
                  <a:pt x="92551" y="12214"/>
                </a:moveTo>
                <a:lnTo>
                  <a:pt x="92421" y="12251"/>
                </a:lnTo>
                <a:lnTo>
                  <a:pt x="92272" y="12344"/>
                </a:lnTo>
                <a:lnTo>
                  <a:pt x="92104" y="12456"/>
                </a:lnTo>
                <a:lnTo>
                  <a:pt x="91806" y="12716"/>
                </a:lnTo>
                <a:lnTo>
                  <a:pt x="91620" y="12884"/>
                </a:lnTo>
                <a:lnTo>
                  <a:pt x="91509" y="13014"/>
                </a:lnTo>
                <a:lnTo>
                  <a:pt x="91341" y="13256"/>
                </a:lnTo>
                <a:lnTo>
                  <a:pt x="91266" y="13368"/>
                </a:lnTo>
                <a:lnTo>
                  <a:pt x="91248" y="13442"/>
                </a:lnTo>
                <a:lnTo>
                  <a:pt x="91248" y="13480"/>
                </a:lnTo>
                <a:lnTo>
                  <a:pt x="91285" y="13498"/>
                </a:lnTo>
                <a:lnTo>
                  <a:pt x="91341" y="13480"/>
                </a:lnTo>
                <a:lnTo>
                  <a:pt x="91434" y="13405"/>
                </a:lnTo>
                <a:lnTo>
                  <a:pt x="91602" y="13275"/>
                </a:lnTo>
                <a:lnTo>
                  <a:pt x="92048" y="12865"/>
                </a:lnTo>
                <a:lnTo>
                  <a:pt x="92290" y="12642"/>
                </a:lnTo>
                <a:lnTo>
                  <a:pt x="92477" y="12456"/>
                </a:lnTo>
                <a:lnTo>
                  <a:pt x="92588" y="12307"/>
                </a:lnTo>
                <a:lnTo>
                  <a:pt x="92626" y="12251"/>
                </a:lnTo>
                <a:lnTo>
                  <a:pt x="92626" y="12232"/>
                </a:lnTo>
                <a:lnTo>
                  <a:pt x="92588" y="12214"/>
                </a:lnTo>
                <a:close/>
                <a:moveTo>
                  <a:pt x="1788" y="12958"/>
                </a:moveTo>
                <a:lnTo>
                  <a:pt x="1751" y="12977"/>
                </a:lnTo>
                <a:lnTo>
                  <a:pt x="1676" y="12995"/>
                </a:lnTo>
                <a:lnTo>
                  <a:pt x="1546" y="13070"/>
                </a:lnTo>
                <a:lnTo>
                  <a:pt x="1416" y="13163"/>
                </a:lnTo>
                <a:lnTo>
                  <a:pt x="1155" y="13405"/>
                </a:lnTo>
                <a:lnTo>
                  <a:pt x="1006" y="13573"/>
                </a:lnTo>
                <a:lnTo>
                  <a:pt x="839" y="13722"/>
                </a:lnTo>
                <a:lnTo>
                  <a:pt x="578" y="14001"/>
                </a:lnTo>
                <a:lnTo>
                  <a:pt x="448" y="14150"/>
                </a:lnTo>
                <a:lnTo>
                  <a:pt x="354" y="14280"/>
                </a:lnTo>
                <a:lnTo>
                  <a:pt x="299" y="14392"/>
                </a:lnTo>
                <a:lnTo>
                  <a:pt x="299" y="14429"/>
                </a:lnTo>
                <a:lnTo>
                  <a:pt x="317" y="14448"/>
                </a:lnTo>
                <a:lnTo>
                  <a:pt x="354" y="14448"/>
                </a:lnTo>
                <a:lnTo>
                  <a:pt x="429" y="14410"/>
                </a:lnTo>
                <a:lnTo>
                  <a:pt x="615" y="14280"/>
                </a:lnTo>
                <a:lnTo>
                  <a:pt x="894" y="14075"/>
                </a:lnTo>
                <a:lnTo>
                  <a:pt x="1174" y="13815"/>
                </a:lnTo>
                <a:lnTo>
                  <a:pt x="1472" y="13554"/>
                </a:lnTo>
                <a:lnTo>
                  <a:pt x="1695" y="13312"/>
                </a:lnTo>
                <a:lnTo>
                  <a:pt x="1788" y="13200"/>
                </a:lnTo>
                <a:lnTo>
                  <a:pt x="1844" y="13126"/>
                </a:lnTo>
                <a:lnTo>
                  <a:pt x="1881" y="13051"/>
                </a:lnTo>
                <a:lnTo>
                  <a:pt x="1881" y="13014"/>
                </a:lnTo>
                <a:lnTo>
                  <a:pt x="1844" y="12977"/>
                </a:lnTo>
                <a:lnTo>
                  <a:pt x="1788" y="12958"/>
                </a:lnTo>
                <a:close/>
                <a:moveTo>
                  <a:pt x="92514" y="13331"/>
                </a:moveTo>
                <a:lnTo>
                  <a:pt x="92477" y="13349"/>
                </a:lnTo>
                <a:lnTo>
                  <a:pt x="92346" y="13386"/>
                </a:lnTo>
                <a:lnTo>
                  <a:pt x="92197" y="13461"/>
                </a:lnTo>
                <a:lnTo>
                  <a:pt x="92030" y="13573"/>
                </a:lnTo>
                <a:lnTo>
                  <a:pt x="91732" y="13777"/>
                </a:lnTo>
                <a:lnTo>
                  <a:pt x="91546" y="13926"/>
                </a:lnTo>
                <a:lnTo>
                  <a:pt x="91490" y="14001"/>
                </a:lnTo>
                <a:lnTo>
                  <a:pt x="91415" y="14094"/>
                </a:lnTo>
                <a:lnTo>
                  <a:pt x="91360" y="14224"/>
                </a:lnTo>
                <a:lnTo>
                  <a:pt x="91304" y="14355"/>
                </a:lnTo>
                <a:lnTo>
                  <a:pt x="91266" y="14466"/>
                </a:lnTo>
                <a:lnTo>
                  <a:pt x="91266" y="14541"/>
                </a:lnTo>
                <a:lnTo>
                  <a:pt x="91285" y="14559"/>
                </a:lnTo>
                <a:lnTo>
                  <a:pt x="91322" y="14541"/>
                </a:lnTo>
                <a:lnTo>
                  <a:pt x="91415" y="14485"/>
                </a:lnTo>
                <a:lnTo>
                  <a:pt x="92011" y="13908"/>
                </a:lnTo>
                <a:lnTo>
                  <a:pt x="92384" y="13535"/>
                </a:lnTo>
                <a:lnTo>
                  <a:pt x="92495" y="13405"/>
                </a:lnTo>
                <a:lnTo>
                  <a:pt x="92533" y="13349"/>
                </a:lnTo>
                <a:lnTo>
                  <a:pt x="92514" y="13331"/>
                </a:lnTo>
                <a:close/>
                <a:moveTo>
                  <a:pt x="1639" y="14206"/>
                </a:moveTo>
                <a:lnTo>
                  <a:pt x="1546" y="14262"/>
                </a:lnTo>
                <a:lnTo>
                  <a:pt x="1360" y="14392"/>
                </a:lnTo>
                <a:lnTo>
                  <a:pt x="1118" y="14559"/>
                </a:lnTo>
                <a:lnTo>
                  <a:pt x="857" y="14764"/>
                </a:lnTo>
                <a:lnTo>
                  <a:pt x="634" y="14969"/>
                </a:lnTo>
                <a:lnTo>
                  <a:pt x="448" y="15155"/>
                </a:lnTo>
                <a:lnTo>
                  <a:pt x="373" y="15230"/>
                </a:lnTo>
                <a:lnTo>
                  <a:pt x="336" y="15304"/>
                </a:lnTo>
                <a:lnTo>
                  <a:pt x="336" y="15360"/>
                </a:lnTo>
                <a:lnTo>
                  <a:pt x="354" y="15397"/>
                </a:lnTo>
                <a:lnTo>
                  <a:pt x="448" y="15397"/>
                </a:lnTo>
                <a:lnTo>
                  <a:pt x="559" y="15360"/>
                </a:lnTo>
                <a:lnTo>
                  <a:pt x="690" y="15267"/>
                </a:lnTo>
                <a:lnTo>
                  <a:pt x="820" y="15155"/>
                </a:lnTo>
                <a:lnTo>
                  <a:pt x="1081" y="14932"/>
                </a:lnTo>
                <a:lnTo>
                  <a:pt x="1230" y="14783"/>
                </a:lnTo>
                <a:lnTo>
                  <a:pt x="1341" y="14671"/>
                </a:lnTo>
                <a:lnTo>
                  <a:pt x="1546" y="14466"/>
                </a:lnTo>
                <a:lnTo>
                  <a:pt x="1639" y="14355"/>
                </a:lnTo>
                <a:lnTo>
                  <a:pt x="1695" y="14262"/>
                </a:lnTo>
                <a:lnTo>
                  <a:pt x="1714" y="14243"/>
                </a:lnTo>
                <a:lnTo>
                  <a:pt x="1695" y="14224"/>
                </a:lnTo>
                <a:lnTo>
                  <a:pt x="1676" y="14206"/>
                </a:lnTo>
                <a:close/>
                <a:moveTo>
                  <a:pt x="92477" y="14429"/>
                </a:moveTo>
                <a:lnTo>
                  <a:pt x="92216" y="14615"/>
                </a:lnTo>
                <a:lnTo>
                  <a:pt x="91751" y="14969"/>
                </a:lnTo>
                <a:lnTo>
                  <a:pt x="91527" y="15155"/>
                </a:lnTo>
                <a:lnTo>
                  <a:pt x="91360" y="15341"/>
                </a:lnTo>
                <a:lnTo>
                  <a:pt x="91285" y="15416"/>
                </a:lnTo>
                <a:lnTo>
                  <a:pt x="91248" y="15490"/>
                </a:lnTo>
                <a:lnTo>
                  <a:pt x="91229" y="15528"/>
                </a:lnTo>
                <a:lnTo>
                  <a:pt x="91248" y="15583"/>
                </a:lnTo>
                <a:lnTo>
                  <a:pt x="91304" y="15602"/>
                </a:lnTo>
                <a:lnTo>
                  <a:pt x="91378" y="15602"/>
                </a:lnTo>
                <a:lnTo>
                  <a:pt x="91471" y="15565"/>
                </a:lnTo>
                <a:lnTo>
                  <a:pt x="91546" y="15509"/>
                </a:lnTo>
                <a:lnTo>
                  <a:pt x="91751" y="15341"/>
                </a:lnTo>
                <a:lnTo>
                  <a:pt x="91955" y="15118"/>
                </a:lnTo>
                <a:lnTo>
                  <a:pt x="92142" y="14876"/>
                </a:lnTo>
                <a:lnTo>
                  <a:pt x="92309" y="14652"/>
                </a:lnTo>
                <a:lnTo>
                  <a:pt x="92477" y="14429"/>
                </a:lnTo>
                <a:close/>
                <a:moveTo>
                  <a:pt x="1490" y="15267"/>
                </a:moveTo>
                <a:lnTo>
                  <a:pt x="1397" y="15323"/>
                </a:lnTo>
                <a:lnTo>
                  <a:pt x="1230" y="15472"/>
                </a:lnTo>
                <a:lnTo>
                  <a:pt x="801" y="15863"/>
                </a:lnTo>
                <a:lnTo>
                  <a:pt x="578" y="16086"/>
                </a:lnTo>
                <a:lnTo>
                  <a:pt x="392" y="16272"/>
                </a:lnTo>
                <a:lnTo>
                  <a:pt x="280" y="16421"/>
                </a:lnTo>
                <a:lnTo>
                  <a:pt x="261" y="16477"/>
                </a:lnTo>
                <a:lnTo>
                  <a:pt x="261" y="16514"/>
                </a:lnTo>
                <a:lnTo>
                  <a:pt x="299" y="16533"/>
                </a:lnTo>
                <a:lnTo>
                  <a:pt x="336" y="16552"/>
                </a:lnTo>
                <a:lnTo>
                  <a:pt x="410" y="16552"/>
                </a:lnTo>
                <a:lnTo>
                  <a:pt x="503" y="16533"/>
                </a:lnTo>
                <a:lnTo>
                  <a:pt x="615" y="16458"/>
                </a:lnTo>
                <a:lnTo>
                  <a:pt x="745" y="16365"/>
                </a:lnTo>
                <a:lnTo>
                  <a:pt x="857" y="16254"/>
                </a:lnTo>
                <a:lnTo>
                  <a:pt x="1099" y="15993"/>
                </a:lnTo>
                <a:lnTo>
                  <a:pt x="1304" y="15714"/>
                </a:lnTo>
                <a:lnTo>
                  <a:pt x="1453" y="15453"/>
                </a:lnTo>
                <a:lnTo>
                  <a:pt x="1509" y="15360"/>
                </a:lnTo>
                <a:lnTo>
                  <a:pt x="1527" y="15304"/>
                </a:lnTo>
                <a:lnTo>
                  <a:pt x="1527" y="15267"/>
                </a:lnTo>
                <a:close/>
                <a:moveTo>
                  <a:pt x="92309" y="15379"/>
                </a:moveTo>
                <a:lnTo>
                  <a:pt x="92197" y="15434"/>
                </a:lnTo>
                <a:lnTo>
                  <a:pt x="92048" y="15546"/>
                </a:lnTo>
                <a:lnTo>
                  <a:pt x="91881" y="15676"/>
                </a:lnTo>
                <a:lnTo>
                  <a:pt x="91583" y="15974"/>
                </a:lnTo>
                <a:lnTo>
                  <a:pt x="91397" y="16161"/>
                </a:lnTo>
                <a:lnTo>
                  <a:pt x="91285" y="16309"/>
                </a:lnTo>
                <a:lnTo>
                  <a:pt x="91118" y="16570"/>
                </a:lnTo>
                <a:lnTo>
                  <a:pt x="91062" y="16700"/>
                </a:lnTo>
                <a:lnTo>
                  <a:pt x="91024" y="16794"/>
                </a:lnTo>
                <a:lnTo>
                  <a:pt x="91024" y="16812"/>
                </a:lnTo>
                <a:lnTo>
                  <a:pt x="91043" y="16831"/>
                </a:lnTo>
                <a:lnTo>
                  <a:pt x="91080" y="16831"/>
                </a:lnTo>
                <a:lnTo>
                  <a:pt x="91136" y="16812"/>
                </a:lnTo>
                <a:lnTo>
                  <a:pt x="91248" y="16738"/>
                </a:lnTo>
                <a:lnTo>
                  <a:pt x="91434" y="16570"/>
                </a:lnTo>
                <a:lnTo>
                  <a:pt x="91881" y="16105"/>
                </a:lnTo>
                <a:lnTo>
                  <a:pt x="92104" y="15863"/>
                </a:lnTo>
                <a:lnTo>
                  <a:pt x="92272" y="15639"/>
                </a:lnTo>
                <a:lnTo>
                  <a:pt x="92384" y="15472"/>
                </a:lnTo>
                <a:lnTo>
                  <a:pt x="92402" y="15416"/>
                </a:lnTo>
                <a:lnTo>
                  <a:pt x="92402" y="15397"/>
                </a:lnTo>
                <a:lnTo>
                  <a:pt x="92365" y="15379"/>
                </a:lnTo>
                <a:close/>
                <a:moveTo>
                  <a:pt x="1509" y="16272"/>
                </a:moveTo>
                <a:lnTo>
                  <a:pt x="1397" y="16365"/>
                </a:lnTo>
                <a:lnTo>
                  <a:pt x="1230" y="16533"/>
                </a:lnTo>
                <a:lnTo>
                  <a:pt x="801" y="17017"/>
                </a:lnTo>
                <a:lnTo>
                  <a:pt x="410" y="17482"/>
                </a:lnTo>
                <a:lnTo>
                  <a:pt x="280" y="17613"/>
                </a:lnTo>
                <a:lnTo>
                  <a:pt x="224" y="17669"/>
                </a:lnTo>
                <a:lnTo>
                  <a:pt x="261" y="17687"/>
                </a:lnTo>
                <a:lnTo>
                  <a:pt x="299" y="17687"/>
                </a:lnTo>
                <a:lnTo>
                  <a:pt x="410" y="17631"/>
                </a:lnTo>
                <a:lnTo>
                  <a:pt x="559" y="17538"/>
                </a:lnTo>
                <a:lnTo>
                  <a:pt x="708" y="17427"/>
                </a:lnTo>
                <a:lnTo>
                  <a:pt x="1025" y="17166"/>
                </a:lnTo>
                <a:lnTo>
                  <a:pt x="1192" y="16998"/>
                </a:lnTo>
                <a:lnTo>
                  <a:pt x="1304" y="16849"/>
                </a:lnTo>
                <a:lnTo>
                  <a:pt x="1472" y="16570"/>
                </a:lnTo>
                <a:lnTo>
                  <a:pt x="1546" y="16440"/>
                </a:lnTo>
                <a:lnTo>
                  <a:pt x="1583" y="16347"/>
                </a:lnTo>
                <a:lnTo>
                  <a:pt x="1583" y="16309"/>
                </a:lnTo>
                <a:lnTo>
                  <a:pt x="1583" y="16272"/>
                </a:lnTo>
                <a:close/>
                <a:moveTo>
                  <a:pt x="92328" y="16626"/>
                </a:moveTo>
                <a:lnTo>
                  <a:pt x="92253" y="16645"/>
                </a:lnTo>
                <a:lnTo>
                  <a:pt x="92179" y="16700"/>
                </a:lnTo>
                <a:lnTo>
                  <a:pt x="92011" y="16831"/>
                </a:lnTo>
                <a:lnTo>
                  <a:pt x="91806" y="16998"/>
                </a:lnTo>
                <a:lnTo>
                  <a:pt x="91639" y="17203"/>
                </a:lnTo>
                <a:lnTo>
                  <a:pt x="91471" y="17389"/>
                </a:lnTo>
                <a:lnTo>
                  <a:pt x="91360" y="17576"/>
                </a:lnTo>
                <a:lnTo>
                  <a:pt x="91341" y="17631"/>
                </a:lnTo>
                <a:lnTo>
                  <a:pt x="91322" y="17687"/>
                </a:lnTo>
                <a:lnTo>
                  <a:pt x="91341" y="17724"/>
                </a:lnTo>
                <a:lnTo>
                  <a:pt x="91453" y="17724"/>
                </a:lnTo>
                <a:lnTo>
                  <a:pt x="91527" y="17687"/>
                </a:lnTo>
                <a:lnTo>
                  <a:pt x="91676" y="17557"/>
                </a:lnTo>
                <a:lnTo>
                  <a:pt x="91844" y="17371"/>
                </a:lnTo>
                <a:lnTo>
                  <a:pt x="91993" y="17185"/>
                </a:lnTo>
                <a:lnTo>
                  <a:pt x="92142" y="16980"/>
                </a:lnTo>
                <a:lnTo>
                  <a:pt x="92235" y="16794"/>
                </a:lnTo>
                <a:lnTo>
                  <a:pt x="92309" y="16682"/>
                </a:lnTo>
                <a:lnTo>
                  <a:pt x="92328" y="16626"/>
                </a:lnTo>
                <a:close/>
                <a:moveTo>
                  <a:pt x="1397" y="17576"/>
                </a:moveTo>
                <a:lnTo>
                  <a:pt x="1323" y="17594"/>
                </a:lnTo>
                <a:lnTo>
                  <a:pt x="1230" y="17631"/>
                </a:lnTo>
                <a:lnTo>
                  <a:pt x="1025" y="17780"/>
                </a:lnTo>
                <a:lnTo>
                  <a:pt x="820" y="17967"/>
                </a:lnTo>
                <a:lnTo>
                  <a:pt x="429" y="18357"/>
                </a:lnTo>
                <a:lnTo>
                  <a:pt x="243" y="18562"/>
                </a:lnTo>
                <a:lnTo>
                  <a:pt x="503" y="18413"/>
                </a:lnTo>
                <a:lnTo>
                  <a:pt x="950" y="18115"/>
                </a:lnTo>
                <a:lnTo>
                  <a:pt x="1192" y="17967"/>
                </a:lnTo>
                <a:lnTo>
                  <a:pt x="1378" y="17818"/>
                </a:lnTo>
                <a:lnTo>
                  <a:pt x="1453" y="17743"/>
                </a:lnTo>
                <a:lnTo>
                  <a:pt x="1490" y="17687"/>
                </a:lnTo>
                <a:lnTo>
                  <a:pt x="1509" y="17631"/>
                </a:lnTo>
                <a:lnTo>
                  <a:pt x="1509" y="17594"/>
                </a:lnTo>
                <a:lnTo>
                  <a:pt x="1453" y="17576"/>
                </a:lnTo>
                <a:close/>
                <a:moveTo>
                  <a:pt x="92514" y="17669"/>
                </a:moveTo>
                <a:lnTo>
                  <a:pt x="92458" y="17687"/>
                </a:lnTo>
                <a:lnTo>
                  <a:pt x="92309" y="17799"/>
                </a:lnTo>
                <a:lnTo>
                  <a:pt x="92123" y="17948"/>
                </a:lnTo>
                <a:lnTo>
                  <a:pt x="91918" y="18153"/>
                </a:lnTo>
                <a:lnTo>
                  <a:pt x="91527" y="18544"/>
                </a:lnTo>
                <a:lnTo>
                  <a:pt x="91322" y="18786"/>
                </a:lnTo>
                <a:lnTo>
                  <a:pt x="91304" y="18804"/>
                </a:lnTo>
                <a:lnTo>
                  <a:pt x="91341" y="18804"/>
                </a:lnTo>
                <a:lnTo>
                  <a:pt x="91490" y="18730"/>
                </a:lnTo>
                <a:lnTo>
                  <a:pt x="91713" y="18581"/>
                </a:lnTo>
                <a:lnTo>
                  <a:pt x="91974" y="18376"/>
                </a:lnTo>
                <a:lnTo>
                  <a:pt x="92235" y="18171"/>
                </a:lnTo>
                <a:lnTo>
                  <a:pt x="92458" y="17948"/>
                </a:lnTo>
                <a:lnTo>
                  <a:pt x="92533" y="17855"/>
                </a:lnTo>
                <a:lnTo>
                  <a:pt x="92570" y="17780"/>
                </a:lnTo>
                <a:lnTo>
                  <a:pt x="92570" y="17706"/>
                </a:lnTo>
                <a:lnTo>
                  <a:pt x="92570" y="17687"/>
                </a:lnTo>
                <a:lnTo>
                  <a:pt x="92551" y="17669"/>
                </a:lnTo>
                <a:close/>
                <a:moveTo>
                  <a:pt x="1490" y="18506"/>
                </a:moveTo>
                <a:lnTo>
                  <a:pt x="1453" y="18525"/>
                </a:lnTo>
                <a:lnTo>
                  <a:pt x="1248" y="18618"/>
                </a:lnTo>
                <a:lnTo>
                  <a:pt x="987" y="18804"/>
                </a:lnTo>
                <a:lnTo>
                  <a:pt x="671" y="19009"/>
                </a:lnTo>
                <a:lnTo>
                  <a:pt x="373" y="19251"/>
                </a:lnTo>
                <a:lnTo>
                  <a:pt x="261" y="19363"/>
                </a:lnTo>
                <a:lnTo>
                  <a:pt x="150" y="19475"/>
                </a:lnTo>
                <a:lnTo>
                  <a:pt x="57" y="19586"/>
                </a:lnTo>
                <a:lnTo>
                  <a:pt x="19" y="19679"/>
                </a:lnTo>
                <a:lnTo>
                  <a:pt x="1" y="19772"/>
                </a:lnTo>
                <a:lnTo>
                  <a:pt x="19" y="19810"/>
                </a:lnTo>
                <a:lnTo>
                  <a:pt x="38" y="19828"/>
                </a:lnTo>
                <a:lnTo>
                  <a:pt x="75" y="19847"/>
                </a:lnTo>
                <a:lnTo>
                  <a:pt x="131" y="19828"/>
                </a:lnTo>
                <a:lnTo>
                  <a:pt x="299" y="19717"/>
                </a:lnTo>
                <a:lnTo>
                  <a:pt x="522" y="19530"/>
                </a:lnTo>
                <a:lnTo>
                  <a:pt x="783" y="19307"/>
                </a:lnTo>
                <a:lnTo>
                  <a:pt x="1043" y="19084"/>
                </a:lnTo>
                <a:lnTo>
                  <a:pt x="1267" y="18842"/>
                </a:lnTo>
                <a:lnTo>
                  <a:pt x="1434" y="18655"/>
                </a:lnTo>
                <a:lnTo>
                  <a:pt x="1490" y="18581"/>
                </a:lnTo>
                <a:lnTo>
                  <a:pt x="1509" y="18525"/>
                </a:lnTo>
                <a:lnTo>
                  <a:pt x="1509" y="18506"/>
                </a:lnTo>
                <a:close/>
                <a:moveTo>
                  <a:pt x="92477" y="18842"/>
                </a:moveTo>
                <a:lnTo>
                  <a:pt x="92365" y="18879"/>
                </a:lnTo>
                <a:lnTo>
                  <a:pt x="92197" y="18953"/>
                </a:lnTo>
                <a:lnTo>
                  <a:pt x="92030" y="19065"/>
                </a:lnTo>
                <a:lnTo>
                  <a:pt x="91713" y="19270"/>
                </a:lnTo>
                <a:lnTo>
                  <a:pt x="91546" y="19400"/>
                </a:lnTo>
                <a:lnTo>
                  <a:pt x="91509" y="19456"/>
                </a:lnTo>
                <a:lnTo>
                  <a:pt x="91453" y="19530"/>
                </a:lnTo>
                <a:lnTo>
                  <a:pt x="91341" y="19735"/>
                </a:lnTo>
                <a:lnTo>
                  <a:pt x="91304" y="19828"/>
                </a:lnTo>
                <a:lnTo>
                  <a:pt x="91304" y="19884"/>
                </a:lnTo>
                <a:lnTo>
                  <a:pt x="91304" y="19903"/>
                </a:lnTo>
                <a:lnTo>
                  <a:pt x="91322" y="19903"/>
                </a:lnTo>
                <a:lnTo>
                  <a:pt x="91415" y="19847"/>
                </a:lnTo>
                <a:lnTo>
                  <a:pt x="92011" y="19344"/>
                </a:lnTo>
                <a:lnTo>
                  <a:pt x="92384" y="19028"/>
                </a:lnTo>
                <a:lnTo>
                  <a:pt x="92495" y="18916"/>
                </a:lnTo>
                <a:lnTo>
                  <a:pt x="92551" y="18860"/>
                </a:lnTo>
                <a:lnTo>
                  <a:pt x="92514" y="18842"/>
                </a:lnTo>
                <a:close/>
                <a:moveTo>
                  <a:pt x="92439" y="19977"/>
                </a:moveTo>
                <a:lnTo>
                  <a:pt x="92309" y="19996"/>
                </a:lnTo>
                <a:lnTo>
                  <a:pt x="92142" y="20070"/>
                </a:lnTo>
                <a:lnTo>
                  <a:pt x="91974" y="20163"/>
                </a:lnTo>
                <a:lnTo>
                  <a:pt x="91788" y="20275"/>
                </a:lnTo>
                <a:lnTo>
                  <a:pt x="91639" y="20405"/>
                </a:lnTo>
                <a:lnTo>
                  <a:pt x="91490" y="20554"/>
                </a:lnTo>
                <a:lnTo>
                  <a:pt x="91378" y="20685"/>
                </a:lnTo>
                <a:lnTo>
                  <a:pt x="91304" y="20796"/>
                </a:lnTo>
                <a:lnTo>
                  <a:pt x="91285" y="20852"/>
                </a:lnTo>
                <a:lnTo>
                  <a:pt x="91304" y="20871"/>
                </a:lnTo>
                <a:lnTo>
                  <a:pt x="91360" y="20871"/>
                </a:lnTo>
                <a:lnTo>
                  <a:pt x="91434" y="20834"/>
                </a:lnTo>
                <a:lnTo>
                  <a:pt x="91639" y="20703"/>
                </a:lnTo>
                <a:lnTo>
                  <a:pt x="91862" y="20536"/>
                </a:lnTo>
                <a:lnTo>
                  <a:pt x="92104" y="20331"/>
                </a:lnTo>
                <a:lnTo>
                  <a:pt x="92290" y="20163"/>
                </a:lnTo>
                <a:lnTo>
                  <a:pt x="92421" y="20033"/>
                </a:lnTo>
                <a:lnTo>
                  <a:pt x="92458" y="19996"/>
                </a:lnTo>
                <a:lnTo>
                  <a:pt x="92439" y="19977"/>
                </a:lnTo>
                <a:close/>
                <a:moveTo>
                  <a:pt x="1509" y="19530"/>
                </a:moveTo>
                <a:lnTo>
                  <a:pt x="1490" y="19549"/>
                </a:lnTo>
                <a:lnTo>
                  <a:pt x="1378" y="19624"/>
                </a:lnTo>
                <a:lnTo>
                  <a:pt x="1211" y="19791"/>
                </a:lnTo>
                <a:lnTo>
                  <a:pt x="764" y="20257"/>
                </a:lnTo>
                <a:lnTo>
                  <a:pt x="373" y="20703"/>
                </a:lnTo>
                <a:lnTo>
                  <a:pt x="261" y="20852"/>
                </a:lnTo>
                <a:lnTo>
                  <a:pt x="224" y="20908"/>
                </a:lnTo>
                <a:lnTo>
                  <a:pt x="224" y="20927"/>
                </a:lnTo>
                <a:lnTo>
                  <a:pt x="261" y="20945"/>
                </a:lnTo>
                <a:lnTo>
                  <a:pt x="299" y="20945"/>
                </a:lnTo>
                <a:lnTo>
                  <a:pt x="410" y="20890"/>
                </a:lnTo>
                <a:lnTo>
                  <a:pt x="559" y="20796"/>
                </a:lnTo>
                <a:lnTo>
                  <a:pt x="690" y="20666"/>
                </a:lnTo>
                <a:lnTo>
                  <a:pt x="969" y="20405"/>
                </a:lnTo>
                <a:lnTo>
                  <a:pt x="1118" y="20238"/>
                </a:lnTo>
                <a:lnTo>
                  <a:pt x="1248" y="20070"/>
                </a:lnTo>
                <a:lnTo>
                  <a:pt x="1397" y="19810"/>
                </a:lnTo>
                <a:lnTo>
                  <a:pt x="1527" y="19586"/>
                </a:lnTo>
                <a:lnTo>
                  <a:pt x="1527" y="19530"/>
                </a:lnTo>
                <a:close/>
                <a:moveTo>
                  <a:pt x="1360" y="20666"/>
                </a:moveTo>
                <a:lnTo>
                  <a:pt x="1267" y="20741"/>
                </a:lnTo>
                <a:lnTo>
                  <a:pt x="1174" y="20852"/>
                </a:lnTo>
                <a:lnTo>
                  <a:pt x="1062" y="20983"/>
                </a:lnTo>
                <a:lnTo>
                  <a:pt x="857" y="21262"/>
                </a:lnTo>
                <a:lnTo>
                  <a:pt x="727" y="21411"/>
                </a:lnTo>
                <a:lnTo>
                  <a:pt x="615" y="21523"/>
                </a:lnTo>
                <a:lnTo>
                  <a:pt x="392" y="21746"/>
                </a:lnTo>
                <a:lnTo>
                  <a:pt x="299" y="21858"/>
                </a:lnTo>
                <a:lnTo>
                  <a:pt x="224" y="21932"/>
                </a:lnTo>
                <a:lnTo>
                  <a:pt x="206" y="21969"/>
                </a:lnTo>
                <a:lnTo>
                  <a:pt x="224" y="21988"/>
                </a:lnTo>
                <a:lnTo>
                  <a:pt x="280" y="21988"/>
                </a:lnTo>
                <a:lnTo>
                  <a:pt x="392" y="21914"/>
                </a:lnTo>
                <a:lnTo>
                  <a:pt x="615" y="21783"/>
                </a:lnTo>
                <a:lnTo>
                  <a:pt x="857" y="21597"/>
                </a:lnTo>
                <a:lnTo>
                  <a:pt x="1118" y="21374"/>
                </a:lnTo>
                <a:lnTo>
                  <a:pt x="1341" y="21150"/>
                </a:lnTo>
                <a:lnTo>
                  <a:pt x="1434" y="21038"/>
                </a:lnTo>
                <a:lnTo>
                  <a:pt x="1490" y="20945"/>
                </a:lnTo>
                <a:lnTo>
                  <a:pt x="1527" y="20852"/>
                </a:lnTo>
                <a:lnTo>
                  <a:pt x="1546" y="20778"/>
                </a:lnTo>
                <a:lnTo>
                  <a:pt x="1509" y="20703"/>
                </a:lnTo>
                <a:lnTo>
                  <a:pt x="1434" y="20666"/>
                </a:lnTo>
                <a:close/>
                <a:moveTo>
                  <a:pt x="92421" y="20871"/>
                </a:moveTo>
                <a:lnTo>
                  <a:pt x="92290" y="20908"/>
                </a:lnTo>
                <a:lnTo>
                  <a:pt x="92142" y="21001"/>
                </a:lnTo>
                <a:lnTo>
                  <a:pt x="91974" y="21113"/>
                </a:lnTo>
                <a:lnTo>
                  <a:pt x="91676" y="21374"/>
                </a:lnTo>
                <a:lnTo>
                  <a:pt x="91509" y="21504"/>
                </a:lnTo>
                <a:lnTo>
                  <a:pt x="91397" y="21671"/>
                </a:lnTo>
                <a:lnTo>
                  <a:pt x="91229" y="21932"/>
                </a:lnTo>
                <a:lnTo>
                  <a:pt x="91155" y="22044"/>
                </a:lnTo>
                <a:lnTo>
                  <a:pt x="91118" y="22137"/>
                </a:lnTo>
                <a:lnTo>
                  <a:pt x="91118" y="22174"/>
                </a:lnTo>
                <a:lnTo>
                  <a:pt x="91118" y="22193"/>
                </a:lnTo>
                <a:lnTo>
                  <a:pt x="91136" y="22193"/>
                </a:lnTo>
                <a:lnTo>
                  <a:pt x="91173" y="22174"/>
                </a:lnTo>
                <a:lnTo>
                  <a:pt x="91434" y="21951"/>
                </a:lnTo>
                <a:lnTo>
                  <a:pt x="91899" y="21523"/>
                </a:lnTo>
                <a:lnTo>
                  <a:pt x="92328" y="21094"/>
                </a:lnTo>
                <a:lnTo>
                  <a:pt x="92458" y="20945"/>
                </a:lnTo>
                <a:lnTo>
                  <a:pt x="92495" y="20890"/>
                </a:lnTo>
                <a:lnTo>
                  <a:pt x="92458" y="20871"/>
                </a:lnTo>
                <a:close/>
                <a:moveTo>
                  <a:pt x="1583" y="21820"/>
                </a:moveTo>
                <a:lnTo>
                  <a:pt x="1472" y="21858"/>
                </a:lnTo>
                <a:lnTo>
                  <a:pt x="1341" y="21932"/>
                </a:lnTo>
                <a:lnTo>
                  <a:pt x="1192" y="22025"/>
                </a:lnTo>
                <a:lnTo>
                  <a:pt x="932" y="22249"/>
                </a:lnTo>
                <a:lnTo>
                  <a:pt x="783" y="22379"/>
                </a:lnTo>
                <a:lnTo>
                  <a:pt x="652" y="22509"/>
                </a:lnTo>
                <a:lnTo>
                  <a:pt x="448" y="22733"/>
                </a:lnTo>
                <a:lnTo>
                  <a:pt x="280" y="22938"/>
                </a:lnTo>
                <a:lnTo>
                  <a:pt x="243" y="22993"/>
                </a:lnTo>
                <a:lnTo>
                  <a:pt x="261" y="22993"/>
                </a:lnTo>
                <a:lnTo>
                  <a:pt x="541" y="22807"/>
                </a:lnTo>
                <a:lnTo>
                  <a:pt x="1062" y="22472"/>
                </a:lnTo>
                <a:lnTo>
                  <a:pt x="1304" y="22286"/>
                </a:lnTo>
                <a:lnTo>
                  <a:pt x="1509" y="22100"/>
                </a:lnTo>
                <a:lnTo>
                  <a:pt x="1583" y="22025"/>
                </a:lnTo>
                <a:lnTo>
                  <a:pt x="1639" y="21951"/>
                </a:lnTo>
                <a:lnTo>
                  <a:pt x="1658" y="21895"/>
                </a:lnTo>
                <a:lnTo>
                  <a:pt x="1658" y="21839"/>
                </a:lnTo>
                <a:lnTo>
                  <a:pt x="1621" y="21820"/>
                </a:lnTo>
                <a:close/>
                <a:moveTo>
                  <a:pt x="92272" y="22044"/>
                </a:moveTo>
                <a:lnTo>
                  <a:pt x="92197" y="22062"/>
                </a:lnTo>
                <a:lnTo>
                  <a:pt x="92086" y="22118"/>
                </a:lnTo>
                <a:lnTo>
                  <a:pt x="91993" y="22193"/>
                </a:lnTo>
                <a:lnTo>
                  <a:pt x="91881" y="22286"/>
                </a:lnTo>
                <a:lnTo>
                  <a:pt x="91657" y="22509"/>
                </a:lnTo>
                <a:lnTo>
                  <a:pt x="91453" y="22751"/>
                </a:lnTo>
                <a:lnTo>
                  <a:pt x="91304" y="22956"/>
                </a:lnTo>
                <a:lnTo>
                  <a:pt x="91266" y="23049"/>
                </a:lnTo>
                <a:lnTo>
                  <a:pt x="91266" y="23105"/>
                </a:lnTo>
                <a:lnTo>
                  <a:pt x="91285" y="23124"/>
                </a:lnTo>
                <a:lnTo>
                  <a:pt x="91322" y="23124"/>
                </a:lnTo>
                <a:lnTo>
                  <a:pt x="91415" y="23086"/>
                </a:lnTo>
                <a:lnTo>
                  <a:pt x="91564" y="22975"/>
                </a:lnTo>
                <a:lnTo>
                  <a:pt x="91937" y="22640"/>
                </a:lnTo>
                <a:lnTo>
                  <a:pt x="92123" y="22472"/>
                </a:lnTo>
                <a:lnTo>
                  <a:pt x="92272" y="22305"/>
                </a:lnTo>
                <a:lnTo>
                  <a:pt x="92384" y="22193"/>
                </a:lnTo>
                <a:lnTo>
                  <a:pt x="92402" y="22137"/>
                </a:lnTo>
                <a:lnTo>
                  <a:pt x="92402" y="22100"/>
                </a:lnTo>
                <a:lnTo>
                  <a:pt x="92384" y="22081"/>
                </a:lnTo>
                <a:lnTo>
                  <a:pt x="92346" y="22062"/>
                </a:lnTo>
                <a:lnTo>
                  <a:pt x="92272" y="22044"/>
                </a:lnTo>
                <a:close/>
                <a:moveTo>
                  <a:pt x="1509" y="22900"/>
                </a:moveTo>
                <a:lnTo>
                  <a:pt x="1472" y="22919"/>
                </a:lnTo>
                <a:lnTo>
                  <a:pt x="1360" y="22975"/>
                </a:lnTo>
                <a:lnTo>
                  <a:pt x="1230" y="23068"/>
                </a:lnTo>
                <a:lnTo>
                  <a:pt x="1081" y="23180"/>
                </a:lnTo>
                <a:lnTo>
                  <a:pt x="839" y="23403"/>
                </a:lnTo>
                <a:lnTo>
                  <a:pt x="671" y="23571"/>
                </a:lnTo>
                <a:lnTo>
                  <a:pt x="392" y="23868"/>
                </a:lnTo>
                <a:lnTo>
                  <a:pt x="261" y="24055"/>
                </a:lnTo>
                <a:lnTo>
                  <a:pt x="243" y="24092"/>
                </a:lnTo>
                <a:lnTo>
                  <a:pt x="280" y="24073"/>
                </a:lnTo>
                <a:lnTo>
                  <a:pt x="615" y="23850"/>
                </a:lnTo>
                <a:lnTo>
                  <a:pt x="876" y="23682"/>
                </a:lnTo>
                <a:lnTo>
                  <a:pt x="1136" y="23496"/>
                </a:lnTo>
                <a:lnTo>
                  <a:pt x="1378" y="23310"/>
                </a:lnTo>
                <a:lnTo>
                  <a:pt x="1546" y="23124"/>
                </a:lnTo>
                <a:lnTo>
                  <a:pt x="1602" y="23049"/>
                </a:lnTo>
                <a:lnTo>
                  <a:pt x="1621" y="22993"/>
                </a:lnTo>
                <a:lnTo>
                  <a:pt x="1602" y="22938"/>
                </a:lnTo>
                <a:lnTo>
                  <a:pt x="1546" y="22919"/>
                </a:lnTo>
                <a:lnTo>
                  <a:pt x="1509" y="22900"/>
                </a:lnTo>
                <a:close/>
                <a:moveTo>
                  <a:pt x="92477" y="23031"/>
                </a:moveTo>
                <a:lnTo>
                  <a:pt x="92458" y="23049"/>
                </a:lnTo>
                <a:lnTo>
                  <a:pt x="92365" y="23086"/>
                </a:lnTo>
                <a:lnTo>
                  <a:pt x="92067" y="23273"/>
                </a:lnTo>
                <a:lnTo>
                  <a:pt x="91751" y="23496"/>
                </a:lnTo>
                <a:lnTo>
                  <a:pt x="91639" y="23589"/>
                </a:lnTo>
                <a:lnTo>
                  <a:pt x="91564" y="23645"/>
                </a:lnTo>
                <a:lnTo>
                  <a:pt x="91453" y="23831"/>
                </a:lnTo>
                <a:lnTo>
                  <a:pt x="91304" y="24110"/>
                </a:lnTo>
                <a:lnTo>
                  <a:pt x="91248" y="24241"/>
                </a:lnTo>
                <a:lnTo>
                  <a:pt x="91211" y="24352"/>
                </a:lnTo>
                <a:lnTo>
                  <a:pt x="91211" y="24408"/>
                </a:lnTo>
                <a:lnTo>
                  <a:pt x="91229" y="24427"/>
                </a:lnTo>
                <a:lnTo>
                  <a:pt x="91266" y="24408"/>
                </a:lnTo>
                <a:lnTo>
                  <a:pt x="91397" y="24297"/>
                </a:lnTo>
                <a:lnTo>
                  <a:pt x="91564" y="24148"/>
                </a:lnTo>
                <a:lnTo>
                  <a:pt x="91751" y="23980"/>
                </a:lnTo>
                <a:lnTo>
                  <a:pt x="91937" y="23775"/>
                </a:lnTo>
                <a:lnTo>
                  <a:pt x="92104" y="23571"/>
                </a:lnTo>
                <a:lnTo>
                  <a:pt x="92253" y="23384"/>
                </a:lnTo>
                <a:lnTo>
                  <a:pt x="92384" y="23198"/>
                </a:lnTo>
                <a:lnTo>
                  <a:pt x="92477" y="23031"/>
                </a:lnTo>
                <a:close/>
                <a:moveTo>
                  <a:pt x="1658" y="23868"/>
                </a:moveTo>
                <a:lnTo>
                  <a:pt x="1621" y="23887"/>
                </a:lnTo>
                <a:lnTo>
                  <a:pt x="1509" y="23962"/>
                </a:lnTo>
                <a:lnTo>
                  <a:pt x="1323" y="24129"/>
                </a:lnTo>
                <a:lnTo>
                  <a:pt x="857" y="24595"/>
                </a:lnTo>
                <a:lnTo>
                  <a:pt x="448" y="25041"/>
                </a:lnTo>
                <a:lnTo>
                  <a:pt x="317" y="25190"/>
                </a:lnTo>
                <a:lnTo>
                  <a:pt x="261" y="25265"/>
                </a:lnTo>
                <a:lnTo>
                  <a:pt x="336" y="25265"/>
                </a:lnTo>
                <a:lnTo>
                  <a:pt x="466" y="25209"/>
                </a:lnTo>
                <a:lnTo>
                  <a:pt x="615" y="25097"/>
                </a:lnTo>
                <a:lnTo>
                  <a:pt x="783" y="24967"/>
                </a:lnTo>
                <a:lnTo>
                  <a:pt x="1118" y="24688"/>
                </a:lnTo>
                <a:lnTo>
                  <a:pt x="1304" y="24520"/>
                </a:lnTo>
                <a:lnTo>
                  <a:pt x="1416" y="24371"/>
                </a:lnTo>
                <a:lnTo>
                  <a:pt x="1583" y="24129"/>
                </a:lnTo>
                <a:lnTo>
                  <a:pt x="1658" y="24017"/>
                </a:lnTo>
                <a:lnTo>
                  <a:pt x="1695" y="23924"/>
                </a:lnTo>
                <a:lnTo>
                  <a:pt x="1695" y="23887"/>
                </a:lnTo>
                <a:lnTo>
                  <a:pt x="1695" y="23868"/>
                </a:lnTo>
                <a:close/>
                <a:moveTo>
                  <a:pt x="92551" y="24092"/>
                </a:moveTo>
                <a:lnTo>
                  <a:pt x="92439" y="24148"/>
                </a:lnTo>
                <a:lnTo>
                  <a:pt x="92272" y="24259"/>
                </a:lnTo>
                <a:lnTo>
                  <a:pt x="92104" y="24390"/>
                </a:lnTo>
                <a:lnTo>
                  <a:pt x="91769" y="24669"/>
                </a:lnTo>
                <a:lnTo>
                  <a:pt x="91583" y="24837"/>
                </a:lnTo>
                <a:lnTo>
                  <a:pt x="91471" y="24986"/>
                </a:lnTo>
                <a:lnTo>
                  <a:pt x="91304" y="25228"/>
                </a:lnTo>
                <a:lnTo>
                  <a:pt x="91229" y="25339"/>
                </a:lnTo>
                <a:lnTo>
                  <a:pt x="91192" y="25432"/>
                </a:lnTo>
                <a:lnTo>
                  <a:pt x="91192" y="25470"/>
                </a:lnTo>
                <a:lnTo>
                  <a:pt x="91211" y="25488"/>
                </a:lnTo>
                <a:lnTo>
                  <a:pt x="91229" y="25488"/>
                </a:lnTo>
                <a:lnTo>
                  <a:pt x="91266" y="25470"/>
                </a:lnTo>
                <a:lnTo>
                  <a:pt x="91397" y="25395"/>
                </a:lnTo>
                <a:lnTo>
                  <a:pt x="91564" y="25228"/>
                </a:lnTo>
                <a:lnTo>
                  <a:pt x="92030" y="24762"/>
                </a:lnTo>
                <a:lnTo>
                  <a:pt x="92458" y="24315"/>
                </a:lnTo>
                <a:lnTo>
                  <a:pt x="92588" y="24166"/>
                </a:lnTo>
                <a:lnTo>
                  <a:pt x="92626" y="24110"/>
                </a:lnTo>
                <a:lnTo>
                  <a:pt x="92588" y="24092"/>
                </a:lnTo>
                <a:close/>
                <a:moveTo>
                  <a:pt x="1639" y="24948"/>
                </a:moveTo>
                <a:lnTo>
                  <a:pt x="1490" y="25060"/>
                </a:lnTo>
                <a:lnTo>
                  <a:pt x="1323" y="25209"/>
                </a:lnTo>
                <a:lnTo>
                  <a:pt x="1136" y="25376"/>
                </a:lnTo>
                <a:lnTo>
                  <a:pt x="969" y="25581"/>
                </a:lnTo>
                <a:lnTo>
                  <a:pt x="783" y="25786"/>
                </a:lnTo>
                <a:lnTo>
                  <a:pt x="634" y="25991"/>
                </a:lnTo>
                <a:lnTo>
                  <a:pt x="503" y="26158"/>
                </a:lnTo>
                <a:lnTo>
                  <a:pt x="410" y="26326"/>
                </a:lnTo>
                <a:lnTo>
                  <a:pt x="448" y="26326"/>
                </a:lnTo>
                <a:lnTo>
                  <a:pt x="541" y="26270"/>
                </a:lnTo>
                <a:lnTo>
                  <a:pt x="820" y="26084"/>
                </a:lnTo>
                <a:lnTo>
                  <a:pt x="1136" y="25879"/>
                </a:lnTo>
                <a:lnTo>
                  <a:pt x="1267" y="25786"/>
                </a:lnTo>
                <a:lnTo>
                  <a:pt x="1341" y="25712"/>
                </a:lnTo>
                <a:lnTo>
                  <a:pt x="1453" y="25525"/>
                </a:lnTo>
                <a:lnTo>
                  <a:pt x="1583" y="25246"/>
                </a:lnTo>
                <a:lnTo>
                  <a:pt x="1658" y="25116"/>
                </a:lnTo>
                <a:lnTo>
                  <a:pt x="1676" y="25004"/>
                </a:lnTo>
                <a:lnTo>
                  <a:pt x="1676" y="24948"/>
                </a:lnTo>
                <a:close/>
                <a:moveTo>
                  <a:pt x="92607" y="25283"/>
                </a:moveTo>
                <a:lnTo>
                  <a:pt x="92290" y="25507"/>
                </a:lnTo>
                <a:lnTo>
                  <a:pt x="92030" y="25674"/>
                </a:lnTo>
                <a:lnTo>
                  <a:pt x="91751" y="25861"/>
                </a:lnTo>
                <a:lnTo>
                  <a:pt x="91509" y="26047"/>
                </a:lnTo>
                <a:lnTo>
                  <a:pt x="91341" y="26233"/>
                </a:lnTo>
                <a:lnTo>
                  <a:pt x="91285" y="26307"/>
                </a:lnTo>
                <a:lnTo>
                  <a:pt x="91266" y="26363"/>
                </a:lnTo>
                <a:lnTo>
                  <a:pt x="91285" y="26419"/>
                </a:lnTo>
                <a:lnTo>
                  <a:pt x="91341" y="26438"/>
                </a:lnTo>
                <a:lnTo>
                  <a:pt x="91378" y="26456"/>
                </a:lnTo>
                <a:lnTo>
                  <a:pt x="91434" y="26438"/>
                </a:lnTo>
                <a:lnTo>
                  <a:pt x="91546" y="26382"/>
                </a:lnTo>
                <a:lnTo>
                  <a:pt x="91676" y="26289"/>
                </a:lnTo>
                <a:lnTo>
                  <a:pt x="91806" y="26177"/>
                </a:lnTo>
                <a:lnTo>
                  <a:pt x="92067" y="25954"/>
                </a:lnTo>
                <a:lnTo>
                  <a:pt x="92235" y="25805"/>
                </a:lnTo>
                <a:lnTo>
                  <a:pt x="92495" y="25488"/>
                </a:lnTo>
                <a:lnTo>
                  <a:pt x="92626" y="25321"/>
                </a:lnTo>
                <a:lnTo>
                  <a:pt x="92644" y="25283"/>
                </a:lnTo>
                <a:close/>
                <a:moveTo>
                  <a:pt x="1546" y="26233"/>
                </a:moveTo>
                <a:lnTo>
                  <a:pt x="1472" y="26252"/>
                </a:lnTo>
                <a:lnTo>
                  <a:pt x="1378" y="26307"/>
                </a:lnTo>
                <a:lnTo>
                  <a:pt x="1211" y="26456"/>
                </a:lnTo>
                <a:lnTo>
                  <a:pt x="1025" y="26661"/>
                </a:lnTo>
                <a:lnTo>
                  <a:pt x="690" y="27071"/>
                </a:lnTo>
                <a:lnTo>
                  <a:pt x="541" y="27276"/>
                </a:lnTo>
                <a:lnTo>
                  <a:pt x="820" y="27127"/>
                </a:lnTo>
                <a:lnTo>
                  <a:pt x="1043" y="26996"/>
                </a:lnTo>
                <a:lnTo>
                  <a:pt x="1267" y="26847"/>
                </a:lnTo>
                <a:lnTo>
                  <a:pt x="1472" y="26698"/>
                </a:lnTo>
                <a:lnTo>
                  <a:pt x="1565" y="26605"/>
                </a:lnTo>
                <a:lnTo>
                  <a:pt x="1621" y="26531"/>
                </a:lnTo>
                <a:lnTo>
                  <a:pt x="1676" y="26456"/>
                </a:lnTo>
                <a:lnTo>
                  <a:pt x="1695" y="26382"/>
                </a:lnTo>
                <a:lnTo>
                  <a:pt x="1695" y="26307"/>
                </a:lnTo>
                <a:lnTo>
                  <a:pt x="1658" y="26252"/>
                </a:lnTo>
                <a:lnTo>
                  <a:pt x="1602" y="26233"/>
                </a:lnTo>
                <a:close/>
                <a:moveTo>
                  <a:pt x="92626" y="26363"/>
                </a:moveTo>
                <a:lnTo>
                  <a:pt x="92346" y="26549"/>
                </a:lnTo>
                <a:lnTo>
                  <a:pt x="91844" y="26885"/>
                </a:lnTo>
                <a:lnTo>
                  <a:pt x="91583" y="27089"/>
                </a:lnTo>
                <a:lnTo>
                  <a:pt x="91378" y="27257"/>
                </a:lnTo>
                <a:lnTo>
                  <a:pt x="91304" y="27331"/>
                </a:lnTo>
                <a:lnTo>
                  <a:pt x="91248" y="27406"/>
                </a:lnTo>
                <a:lnTo>
                  <a:pt x="91229" y="27462"/>
                </a:lnTo>
                <a:lnTo>
                  <a:pt x="91248" y="27518"/>
                </a:lnTo>
                <a:lnTo>
                  <a:pt x="91266" y="27536"/>
                </a:lnTo>
                <a:lnTo>
                  <a:pt x="91322" y="27536"/>
                </a:lnTo>
                <a:lnTo>
                  <a:pt x="91415" y="27499"/>
                </a:lnTo>
                <a:lnTo>
                  <a:pt x="91564" y="27424"/>
                </a:lnTo>
                <a:lnTo>
                  <a:pt x="91695" y="27331"/>
                </a:lnTo>
                <a:lnTo>
                  <a:pt x="91955" y="27108"/>
                </a:lnTo>
                <a:lnTo>
                  <a:pt x="92104" y="26996"/>
                </a:lnTo>
                <a:lnTo>
                  <a:pt x="92253" y="26847"/>
                </a:lnTo>
                <a:lnTo>
                  <a:pt x="92458" y="26624"/>
                </a:lnTo>
                <a:lnTo>
                  <a:pt x="92607" y="26419"/>
                </a:lnTo>
                <a:lnTo>
                  <a:pt x="92644" y="26363"/>
                </a:lnTo>
                <a:close/>
                <a:moveTo>
                  <a:pt x="1751" y="27164"/>
                </a:moveTo>
                <a:lnTo>
                  <a:pt x="1714" y="27182"/>
                </a:lnTo>
                <a:lnTo>
                  <a:pt x="1453" y="27406"/>
                </a:lnTo>
                <a:lnTo>
                  <a:pt x="1006" y="27834"/>
                </a:lnTo>
                <a:lnTo>
                  <a:pt x="578" y="28262"/>
                </a:lnTo>
                <a:lnTo>
                  <a:pt x="448" y="28411"/>
                </a:lnTo>
                <a:lnTo>
                  <a:pt x="392" y="28467"/>
                </a:lnTo>
                <a:lnTo>
                  <a:pt x="429" y="28486"/>
                </a:lnTo>
                <a:lnTo>
                  <a:pt x="466" y="28486"/>
                </a:lnTo>
                <a:lnTo>
                  <a:pt x="597" y="28448"/>
                </a:lnTo>
                <a:lnTo>
                  <a:pt x="745" y="28355"/>
                </a:lnTo>
                <a:lnTo>
                  <a:pt x="913" y="28244"/>
                </a:lnTo>
                <a:lnTo>
                  <a:pt x="1211" y="28002"/>
                </a:lnTo>
                <a:lnTo>
                  <a:pt x="1378" y="27853"/>
                </a:lnTo>
                <a:lnTo>
                  <a:pt x="1509" y="27685"/>
                </a:lnTo>
                <a:lnTo>
                  <a:pt x="1676" y="27424"/>
                </a:lnTo>
                <a:lnTo>
                  <a:pt x="1732" y="27313"/>
                </a:lnTo>
                <a:lnTo>
                  <a:pt x="1788" y="27220"/>
                </a:lnTo>
                <a:lnTo>
                  <a:pt x="1788" y="27182"/>
                </a:lnTo>
                <a:lnTo>
                  <a:pt x="1769" y="27164"/>
                </a:lnTo>
                <a:close/>
                <a:moveTo>
                  <a:pt x="92626" y="27369"/>
                </a:moveTo>
                <a:lnTo>
                  <a:pt x="92495" y="27443"/>
                </a:lnTo>
                <a:lnTo>
                  <a:pt x="92290" y="27573"/>
                </a:lnTo>
                <a:lnTo>
                  <a:pt x="92030" y="27760"/>
                </a:lnTo>
                <a:lnTo>
                  <a:pt x="91769" y="27983"/>
                </a:lnTo>
                <a:lnTo>
                  <a:pt x="91546" y="28206"/>
                </a:lnTo>
                <a:lnTo>
                  <a:pt x="91471" y="28318"/>
                </a:lnTo>
                <a:lnTo>
                  <a:pt x="91397" y="28411"/>
                </a:lnTo>
                <a:lnTo>
                  <a:pt x="91360" y="28504"/>
                </a:lnTo>
                <a:lnTo>
                  <a:pt x="91360" y="28597"/>
                </a:lnTo>
                <a:lnTo>
                  <a:pt x="91378" y="28653"/>
                </a:lnTo>
                <a:lnTo>
                  <a:pt x="91453" y="28691"/>
                </a:lnTo>
                <a:lnTo>
                  <a:pt x="91527" y="28691"/>
                </a:lnTo>
                <a:lnTo>
                  <a:pt x="91620" y="28616"/>
                </a:lnTo>
                <a:lnTo>
                  <a:pt x="91732" y="28504"/>
                </a:lnTo>
                <a:lnTo>
                  <a:pt x="91844" y="28374"/>
                </a:lnTo>
                <a:lnTo>
                  <a:pt x="92030" y="28113"/>
                </a:lnTo>
                <a:lnTo>
                  <a:pt x="92160" y="27946"/>
                </a:lnTo>
                <a:lnTo>
                  <a:pt x="92290" y="27834"/>
                </a:lnTo>
                <a:lnTo>
                  <a:pt x="92514" y="27611"/>
                </a:lnTo>
                <a:lnTo>
                  <a:pt x="92607" y="27518"/>
                </a:lnTo>
                <a:lnTo>
                  <a:pt x="92663" y="27424"/>
                </a:lnTo>
                <a:lnTo>
                  <a:pt x="92681" y="27387"/>
                </a:lnTo>
                <a:lnTo>
                  <a:pt x="92681" y="27369"/>
                </a:lnTo>
                <a:close/>
                <a:moveTo>
                  <a:pt x="1527" y="28486"/>
                </a:moveTo>
                <a:lnTo>
                  <a:pt x="1453" y="28523"/>
                </a:lnTo>
                <a:lnTo>
                  <a:pt x="1267" y="28653"/>
                </a:lnTo>
                <a:lnTo>
                  <a:pt x="1025" y="28821"/>
                </a:lnTo>
                <a:lnTo>
                  <a:pt x="801" y="29026"/>
                </a:lnTo>
                <a:lnTo>
                  <a:pt x="597" y="29193"/>
                </a:lnTo>
                <a:lnTo>
                  <a:pt x="466" y="29324"/>
                </a:lnTo>
                <a:lnTo>
                  <a:pt x="448" y="29379"/>
                </a:lnTo>
                <a:lnTo>
                  <a:pt x="597" y="29361"/>
                </a:lnTo>
                <a:lnTo>
                  <a:pt x="745" y="29305"/>
                </a:lnTo>
                <a:lnTo>
                  <a:pt x="913" y="29193"/>
                </a:lnTo>
                <a:lnTo>
                  <a:pt x="1099" y="29081"/>
                </a:lnTo>
                <a:lnTo>
                  <a:pt x="1267" y="28951"/>
                </a:lnTo>
                <a:lnTo>
                  <a:pt x="1416" y="28802"/>
                </a:lnTo>
                <a:lnTo>
                  <a:pt x="1527" y="28672"/>
                </a:lnTo>
                <a:lnTo>
                  <a:pt x="1583" y="28560"/>
                </a:lnTo>
                <a:lnTo>
                  <a:pt x="1602" y="28504"/>
                </a:lnTo>
                <a:lnTo>
                  <a:pt x="1602" y="28486"/>
                </a:lnTo>
                <a:close/>
                <a:moveTo>
                  <a:pt x="92607" y="28411"/>
                </a:moveTo>
                <a:lnTo>
                  <a:pt x="92551" y="28430"/>
                </a:lnTo>
                <a:lnTo>
                  <a:pt x="92458" y="28486"/>
                </a:lnTo>
                <a:lnTo>
                  <a:pt x="92346" y="28560"/>
                </a:lnTo>
                <a:lnTo>
                  <a:pt x="92104" y="28765"/>
                </a:lnTo>
                <a:lnTo>
                  <a:pt x="91862" y="29007"/>
                </a:lnTo>
                <a:lnTo>
                  <a:pt x="91620" y="29268"/>
                </a:lnTo>
                <a:lnTo>
                  <a:pt x="91434" y="29510"/>
                </a:lnTo>
                <a:lnTo>
                  <a:pt x="91378" y="29621"/>
                </a:lnTo>
                <a:lnTo>
                  <a:pt x="91322" y="29714"/>
                </a:lnTo>
                <a:lnTo>
                  <a:pt x="91322" y="29770"/>
                </a:lnTo>
                <a:lnTo>
                  <a:pt x="91341" y="29808"/>
                </a:lnTo>
                <a:lnTo>
                  <a:pt x="91360" y="29826"/>
                </a:lnTo>
                <a:lnTo>
                  <a:pt x="91397" y="29826"/>
                </a:lnTo>
                <a:lnTo>
                  <a:pt x="91490" y="29770"/>
                </a:lnTo>
                <a:lnTo>
                  <a:pt x="91602" y="29677"/>
                </a:lnTo>
                <a:lnTo>
                  <a:pt x="91713" y="29566"/>
                </a:lnTo>
                <a:lnTo>
                  <a:pt x="91918" y="29324"/>
                </a:lnTo>
                <a:lnTo>
                  <a:pt x="92048" y="29156"/>
                </a:lnTo>
                <a:lnTo>
                  <a:pt x="92421" y="28802"/>
                </a:lnTo>
                <a:lnTo>
                  <a:pt x="92533" y="28691"/>
                </a:lnTo>
                <a:lnTo>
                  <a:pt x="92626" y="28579"/>
                </a:lnTo>
                <a:lnTo>
                  <a:pt x="92663" y="28486"/>
                </a:lnTo>
                <a:lnTo>
                  <a:pt x="92681" y="28448"/>
                </a:lnTo>
                <a:lnTo>
                  <a:pt x="92663" y="28430"/>
                </a:lnTo>
                <a:lnTo>
                  <a:pt x="92607" y="28411"/>
                </a:lnTo>
                <a:close/>
                <a:moveTo>
                  <a:pt x="1490" y="29510"/>
                </a:moveTo>
                <a:lnTo>
                  <a:pt x="1434" y="29528"/>
                </a:lnTo>
                <a:lnTo>
                  <a:pt x="1285" y="29640"/>
                </a:lnTo>
                <a:lnTo>
                  <a:pt x="1099" y="29789"/>
                </a:lnTo>
                <a:lnTo>
                  <a:pt x="894" y="29994"/>
                </a:lnTo>
                <a:lnTo>
                  <a:pt x="559" y="30348"/>
                </a:lnTo>
                <a:lnTo>
                  <a:pt x="429" y="30515"/>
                </a:lnTo>
                <a:lnTo>
                  <a:pt x="764" y="30348"/>
                </a:lnTo>
                <a:lnTo>
                  <a:pt x="1006" y="30199"/>
                </a:lnTo>
                <a:lnTo>
                  <a:pt x="1230" y="30050"/>
                </a:lnTo>
                <a:lnTo>
                  <a:pt x="1453" y="29882"/>
                </a:lnTo>
                <a:lnTo>
                  <a:pt x="1527" y="29808"/>
                </a:lnTo>
                <a:lnTo>
                  <a:pt x="1583" y="29733"/>
                </a:lnTo>
                <a:lnTo>
                  <a:pt x="1621" y="29659"/>
                </a:lnTo>
                <a:lnTo>
                  <a:pt x="1621" y="29603"/>
                </a:lnTo>
                <a:lnTo>
                  <a:pt x="1602" y="29547"/>
                </a:lnTo>
                <a:lnTo>
                  <a:pt x="1527" y="29510"/>
                </a:lnTo>
                <a:close/>
                <a:moveTo>
                  <a:pt x="92812" y="29472"/>
                </a:moveTo>
                <a:lnTo>
                  <a:pt x="92756" y="29510"/>
                </a:lnTo>
                <a:lnTo>
                  <a:pt x="92477" y="29752"/>
                </a:lnTo>
                <a:lnTo>
                  <a:pt x="91974" y="30180"/>
                </a:lnTo>
                <a:lnTo>
                  <a:pt x="91732" y="30422"/>
                </a:lnTo>
                <a:lnTo>
                  <a:pt x="91527" y="30627"/>
                </a:lnTo>
                <a:lnTo>
                  <a:pt x="91453" y="30720"/>
                </a:lnTo>
                <a:lnTo>
                  <a:pt x="91415" y="30794"/>
                </a:lnTo>
                <a:lnTo>
                  <a:pt x="91397" y="30869"/>
                </a:lnTo>
                <a:lnTo>
                  <a:pt x="91397" y="30906"/>
                </a:lnTo>
                <a:lnTo>
                  <a:pt x="91453" y="30925"/>
                </a:lnTo>
                <a:lnTo>
                  <a:pt x="91546" y="30925"/>
                </a:lnTo>
                <a:lnTo>
                  <a:pt x="91602" y="30887"/>
                </a:lnTo>
                <a:lnTo>
                  <a:pt x="91751" y="30813"/>
                </a:lnTo>
                <a:lnTo>
                  <a:pt x="91881" y="30701"/>
                </a:lnTo>
                <a:lnTo>
                  <a:pt x="92142" y="30441"/>
                </a:lnTo>
                <a:lnTo>
                  <a:pt x="92290" y="30273"/>
                </a:lnTo>
                <a:lnTo>
                  <a:pt x="92533" y="30050"/>
                </a:lnTo>
                <a:lnTo>
                  <a:pt x="92644" y="29938"/>
                </a:lnTo>
                <a:lnTo>
                  <a:pt x="92719" y="29826"/>
                </a:lnTo>
                <a:lnTo>
                  <a:pt x="92756" y="29752"/>
                </a:lnTo>
                <a:lnTo>
                  <a:pt x="92830" y="29603"/>
                </a:lnTo>
                <a:lnTo>
                  <a:pt x="92849" y="29547"/>
                </a:lnTo>
                <a:lnTo>
                  <a:pt x="92849" y="29491"/>
                </a:lnTo>
                <a:lnTo>
                  <a:pt x="92830" y="29472"/>
                </a:lnTo>
                <a:close/>
                <a:moveTo>
                  <a:pt x="1416" y="30459"/>
                </a:moveTo>
                <a:lnTo>
                  <a:pt x="1323" y="30496"/>
                </a:lnTo>
                <a:lnTo>
                  <a:pt x="1248" y="30552"/>
                </a:lnTo>
                <a:lnTo>
                  <a:pt x="1136" y="30645"/>
                </a:lnTo>
                <a:lnTo>
                  <a:pt x="1043" y="30738"/>
                </a:lnTo>
                <a:lnTo>
                  <a:pt x="857" y="30981"/>
                </a:lnTo>
                <a:lnTo>
                  <a:pt x="690" y="31223"/>
                </a:lnTo>
                <a:lnTo>
                  <a:pt x="541" y="31465"/>
                </a:lnTo>
                <a:lnTo>
                  <a:pt x="410" y="31688"/>
                </a:lnTo>
                <a:lnTo>
                  <a:pt x="634" y="31483"/>
                </a:lnTo>
                <a:lnTo>
                  <a:pt x="1062" y="31111"/>
                </a:lnTo>
                <a:lnTo>
                  <a:pt x="1285" y="30906"/>
                </a:lnTo>
                <a:lnTo>
                  <a:pt x="1453" y="30720"/>
                </a:lnTo>
                <a:lnTo>
                  <a:pt x="1565" y="30590"/>
                </a:lnTo>
                <a:lnTo>
                  <a:pt x="1583" y="30534"/>
                </a:lnTo>
                <a:lnTo>
                  <a:pt x="1565" y="30496"/>
                </a:lnTo>
                <a:lnTo>
                  <a:pt x="1490" y="30459"/>
                </a:lnTo>
                <a:close/>
                <a:moveTo>
                  <a:pt x="92644" y="30794"/>
                </a:moveTo>
                <a:lnTo>
                  <a:pt x="92402" y="30943"/>
                </a:lnTo>
                <a:lnTo>
                  <a:pt x="91937" y="31241"/>
                </a:lnTo>
                <a:lnTo>
                  <a:pt x="91713" y="31390"/>
                </a:lnTo>
                <a:lnTo>
                  <a:pt x="91509" y="31539"/>
                </a:lnTo>
                <a:lnTo>
                  <a:pt x="91453" y="31614"/>
                </a:lnTo>
                <a:lnTo>
                  <a:pt x="91397" y="31669"/>
                </a:lnTo>
                <a:lnTo>
                  <a:pt x="91378" y="31725"/>
                </a:lnTo>
                <a:lnTo>
                  <a:pt x="91397" y="31762"/>
                </a:lnTo>
                <a:lnTo>
                  <a:pt x="91434" y="31781"/>
                </a:lnTo>
                <a:lnTo>
                  <a:pt x="91509" y="31800"/>
                </a:lnTo>
                <a:lnTo>
                  <a:pt x="91583" y="31762"/>
                </a:lnTo>
                <a:lnTo>
                  <a:pt x="91657" y="31725"/>
                </a:lnTo>
                <a:lnTo>
                  <a:pt x="91862" y="31576"/>
                </a:lnTo>
                <a:lnTo>
                  <a:pt x="92086" y="31390"/>
                </a:lnTo>
                <a:lnTo>
                  <a:pt x="92458" y="30999"/>
                </a:lnTo>
                <a:lnTo>
                  <a:pt x="92644" y="30794"/>
                </a:lnTo>
                <a:close/>
                <a:moveTo>
                  <a:pt x="1565" y="31614"/>
                </a:moveTo>
                <a:lnTo>
                  <a:pt x="1509" y="31632"/>
                </a:lnTo>
                <a:lnTo>
                  <a:pt x="1397" y="31688"/>
                </a:lnTo>
                <a:lnTo>
                  <a:pt x="1248" y="31818"/>
                </a:lnTo>
                <a:lnTo>
                  <a:pt x="1062" y="31986"/>
                </a:lnTo>
                <a:lnTo>
                  <a:pt x="876" y="32172"/>
                </a:lnTo>
                <a:lnTo>
                  <a:pt x="727" y="32377"/>
                </a:lnTo>
                <a:lnTo>
                  <a:pt x="597" y="32544"/>
                </a:lnTo>
                <a:lnTo>
                  <a:pt x="559" y="32600"/>
                </a:lnTo>
                <a:lnTo>
                  <a:pt x="541" y="32656"/>
                </a:lnTo>
                <a:lnTo>
                  <a:pt x="541" y="32712"/>
                </a:lnTo>
                <a:lnTo>
                  <a:pt x="559" y="32731"/>
                </a:lnTo>
                <a:lnTo>
                  <a:pt x="652" y="32731"/>
                </a:lnTo>
                <a:lnTo>
                  <a:pt x="764" y="32675"/>
                </a:lnTo>
                <a:lnTo>
                  <a:pt x="876" y="32600"/>
                </a:lnTo>
                <a:lnTo>
                  <a:pt x="987" y="32507"/>
                </a:lnTo>
                <a:lnTo>
                  <a:pt x="1211" y="32284"/>
                </a:lnTo>
                <a:lnTo>
                  <a:pt x="1360" y="32135"/>
                </a:lnTo>
                <a:lnTo>
                  <a:pt x="1434" y="32042"/>
                </a:lnTo>
                <a:lnTo>
                  <a:pt x="1546" y="31837"/>
                </a:lnTo>
                <a:lnTo>
                  <a:pt x="1602" y="31744"/>
                </a:lnTo>
                <a:lnTo>
                  <a:pt x="1621" y="31669"/>
                </a:lnTo>
                <a:lnTo>
                  <a:pt x="1621" y="31651"/>
                </a:lnTo>
                <a:lnTo>
                  <a:pt x="1602" y="31632"/>
                </a:lnTo>
                <a:lnTo>
                  <a:pt x="1565" y="31614"/>
                </a:lnTo>
                <a:close/>
                <a:moveTo>
                  <a:pt x="92607" y="31669"/>
                </a:moveTo>
                <a:lnTo>
                  <a:pt x="92290" y="31911"/>
                </a:lnTo>
                <a:lnTo>
                  <a:pt x="92030" y="32116"/>
                </a:lnTo>
                <a:lnTo>
                  <a:pt x="91769" y="32358"/>
                </a:lnTo>
                <a:lnTo>
                  <a:pt x="91527" y="32600"/>
                </a:lnTo>
                <a:lnTo>
                  <a:pt x="91415" y="32712"/>
                </a:lnTo>
                <a:lnTo>
                  <a:pt x="91341" y="32824"/>
                </a:lnTo>
                <a:lnTo>
                  <a:pt x="91285" y="32917"/>
                </a:lnTo>
                <a:lnTo>
                  <a:pt x="91266" y="32991"/>
                </a:lnTo>
                <a:lnTo>
                  <a:pt x="91285" y="33047"/>
                </a:lnTo>
                <a:lnTo>
                  <a:pt x="91341" y="33066"/>
                </a:lnTo>
                <a:lnTo>
                  <a:pt x="91415" y="33066"/>
                </a:lnTo>
                <a:lnTo>
                  <a:pt x="91471" y="33029"/>
                </a:lnTo>
                <a:lnTo>
                  <a:pt x="91564" y="32973"/>
                </a:lnTo>
                <a:lnTo>
                  <a:pt x="91657" y="32898"/>
                </a:lnTo>
                <a:lnTo>
                  <a:pt x="91844" y="32675"/>
                </a:lnTo>
                <a:lnTo>
                  <a:pt x="92048" y="32414"/>
                </a:lnTo>
                <a:lnTo>
                  <a:pt x="92421" y="31930"/>
                </a:lnTo>
                <a:lnTo>
                  <a:pt x="92551" y="31762"/>
                </a:lnTo>
                <a:lnTo>
                  <a:pt x="92607" y="31669"/>
                </a:lnTo>
                <a:close/>
                <a:moveTo>
                  <a:pt x="1807" y="32526"/>
                </a:moveTo>
                <a:lnTo>
                  <a:pt x="1769" y="32544"/>
                </a:lnTo>
                <a:lnTo>
                  <a:pt x="1639" y="32619"/>
                </a:lnTo>
                <a:lnTo>
                  <a:pt x="1453" y="32786"/>
                </a:lnTo>
                <a:lnTo>
                  <a:pt x="1006" y="33252"/>
                </a:lnTo>
                <a:lnTo>
                  <a:pt x="783" y="33494"/>
                </a:lnTo>
                <a:lnTo>
                  <a:pt x="615" y="33717"/>
                </a:lnTo>
                <a:lnTo>
                  <a:pt x="503" y="33885"/>
                </a:lnTo>
                <a:lnTo>
                  <a:pt x="485" y="33941"/>
                </a:lnTo>
                <a:lnTo>
                  <a:pt x="485" y="33959"/>
                </a:lnTo>
                <a:lnTo>
                  <a:pt x="522" y="33978"/>
                </a:lnTo>
                <a:lnTo>
                  <a:pt x="578" y="33978"/>
                </a:lnTo>
                <a:lnTo>
                  <a:pt x="708" y="33922"/>
                </a:lnTo>
                <a:lnTo>
                  <a:pt x="857" y="33810"/>
                </a:lnTo>
                <a:lnTo>
                  <a:pt x="1006" y="33680"/>
                </a:lnTo>
                <a:lnTo>
                  <a:pt x="1304" y="33382"/>
                </a:lnTo>
                <a:lnTo>
                  <a:pt x="1490" y="33196"/>
                </a:lnTo>
                <a:lnTo>
                  <a:pt x="1602" y="33047"/>
                </a:lnTo>
                <a:lnTo>
                  <a:pt x="1769" y="32786"/>
                </a:lnTo>
                <a:lnTo>
                  <a:pt x="1825" y="32656"/>
                </a:lnTo>
                <a:lnTo>
                  <a:pt x="1863" y="32563"/>
                </a:lnTo>
                <a:lnTo>
                  <a:pt x="1863" y="32544"/>
                </a:lnTo>
                <a:lnTo>
                  <a:pt x="1844" y="32526"/>
                </a:lnTo>
                <a:close/>
                <a:moveTo>
                  <a:pt x="92570" y="32824"/>
                </a:moveTo>
                <a:lnTo>
                  <a:pt x="92533" y="32842"/>
                </a:lnTo>
                <a:lnTo>
                  <a:pt x="92253" y="33029"/>
                </a:lnTo>
                <a:lnTo>
                  <a:pt x="92030" y="33196"/>
                </a:lnTo>
                <a:lnTo>
                  <a:pt x="91769" y="33401"/>
                </a:lnTo>
                <a:lnTo>
                  <a:pt x="91546" y="33624"/>
                </a:lnTo>
                <a:lnTo>
                  <a:pt x="91360" y="33810"/>
                </a:lnTo>
                <a:lnTo>
                  <a:pt x="91304" y="33904"/>
                </a:lnTo>
                <a:lnTo>
                  <a:pt x="91266" y="33978"/>
                </a:lnTo>
                <a:lnTo>
                  <a:pt x="91266" y="34034"/>
                </a:lnTo>
                <a:lnTo>
                  <a:pt x="91304" y="34090"/>
                </a:lnTo>
                <a:lnTo>
                  <a:pt x="91341" y="34108"/>
                </a:lnTo>
                <a:lnTo>
                  <a:pt x="91397" y="34090"/>
                </a:lnTo>
                <a:lnTo>
                  <a:pt x="91509" y="34053"/>
                </a:lnTo>
                <a:lnTo>
                  <a:pt x="91620" y="33959"/>
                </a:lnTo>
                <a:lnTo>
                  <a:pt x="91751" y="33848"/>
                </a:lnTo>
                <a:lnTo>
                  <a:pt x="91974" y="33606"/>
                </a:lnTo>
                <a:lnTo>
                  <a:pt x="92104" y="33457"/>
                </a:lnTo>
                <a:lnTo>
                  <a:pt x="92235" y="33308"/>
                </a:lnTo>
                <a:lnTo>
                  <a:pt x="92421" y="33084"/>
                </a:lnTo>
                <a:lnTo>
                  <a:pt x="92570" y="32880"/>
                </a:lnTo>
                <a:lnTo>
                  <a:pt x="92588" y="32824"/>
                </a:lnTo>
                <a:close/>
                <a:moveTo>
                  <a:pt x="1509" y="33755"/>
                </a:moveTo>
                <a:lnTo>
                  <a:pt x="1434" y="33792"/>
                </a:lnTo>
                <a:lnTo>
                  <a:pt x="1341" y="33848"/>
                </a:lnTo>
                <a:lnTo>
                  <a:pt x="1136" y="34034"/>
                </a:lnTo>
                <a:lnTo>
                  <a:pt x="950" y="34257"/>
                </a:lnTo>
                <a:lnTo>
                  <a:pt x="745" y="34481"/>
                </a:lnTo>
                <a:lnTo>
                  <a:pt x="597" y="34704"/>
                </a:lnTo>
                <a:lnTo>
                  <a:pt x="429" y="34928"/>
                </a:lnTo>
                <a:lnTo>
                  <a:pt x="671" y="34741"/>
                </a:lnTo>
                <a:lnTo>
                  <a:pt x="1136" y="34388"/>
                </a:lnTo>
                <a:lnTo>
                  <a:pt x="1360" y="34201"/>
                </a:lnTo>
                <a:lnTo>
                  <a:pt x="1546" y="34015"/>
                </a:lnTo>
                <a:lnTo>
                  <a:pt x="1602" y="33941"/>
                </a:lnTo>
                <a:lnTo>
                  <a:pt x="1639" y="33885"/>
                </a:lnTo>
                <a:lnTo>
                  <a:pt x="1658" y="33829"/>
                </a:lnTo>
                <a:lnTo>
                  <a:pt x="1639" y="33792"/>
                </a:lnTo>
                <a:lnTo>
                  <a:pt x="1583" y="33755"/>
                </a:lnTo>
                <a:close/>
                <a:moveTo>
                  <a:pt x="92328" y="33904"/>
                </a:moveTo>
                <a:lnTo>
                  <a:pt x="92067" y="34108"/>
                </a:lnTo>
                <a:lnTo>
                  <a:pt x="91620" y="34518"/>
                </a:lnTo>
                <a:lnTo>
                  <a:pt x="91397" y="34723"/>
                </a:lnTo>
                <a:lnTo>
                  <a:pt x="91211" y="34928"/>
                </a:lnTo>
                <a:lnTo>
                  <a:pt x="91155" y="35002"/>
                </a:lnTo>
                <a:lnTo>
                  <a:pt x="91118" y="35076"/>
                </a:lnTo>
                <a:lnTo>
                  <a:pt x="91099" y="35132"/>
                </a:lnTo>
                <a:lnTo>
                  <a:pt x="91118" y="35188"/>
                </a:lnTo>
                <a:lnTo>
                  <a:pt x="91155" y="35207"/>
                </a:lnTo>
                <a:lnTo>
                  <a:pt x="91229" y="35188"/>
                </a:lnTo>
                <a:lnTo>
                  <a:pt x="91304" y="35151"/>
                </a:lnTo>
                <a:lnTo>
                  <a:pt x="91397" y="35076"/>
                </a:lnTo>
                <a:lnTo>
                  <a:pt x="91583" y="34890"/>
                </a:lnTo>
                <a:lnTo>
                  <a:pt x="91788" y="34630"/>
                </a:lnTo>
                <a:lnTo>
                  <a:pt x="92160" y="34146"/>
                </a:lnTo>
                <a:lnTo>
                  <a:pt x="92328" y="33904"/>
                </a:lnTo>
                <a:close/>
                <a:moveTo>
                  <a:pt x="1583" y="34816"/>
                </a:moveTo>
                <a:lnTo>
                  <a:pt x="1472" y="34872"/>
                </a:lnTo>
                <a:lnTo>
                  <a:pt x="876" y="35449"/>
                </a:lnTo>
                <a:lnTo>
                  <a:pt x="503" y="35821"/>
                </a:lnTo>
                <a:lnTo>
                  <a:pt x="392" y="35952"/>
                </a:lnTo>
                <a:lnTo>
                  <a:pt x="354" y="36007"/>
                </a:lnTo>
                <a:lnTo>
                  <a:pt x="392" y="36026"/>
                </a:lnTo>
                <a:lnTo>
                  <a:pt x="429" y="36026"/>
                </a:lnTo>
                <a:lnTo>
                  <a:pt x="541" y="35970"/>
                </a:lnTo>
                <a:lnTo>
                  <a:pt x="690" y="35896"/>
                </a:lnTo>
                <a:lnTo>
                  <a:pt x="857" y="35784"/>
                </a:lnTo>
                <a:lnTo>
                  <a:pt x="1174" y="35579"/>
                </a:lnTo>
                <a:lnTo>
                  <a:pt x="1341" y="35430"/>
                </a:lnTo>
                <a:lnTo>
                  <a:pt x="1397" y="35374"/>
                </a:lnTo>
                <a:lnTo>
                  <a:pt x="1472" y="35263"/>
                </a:lnTo>
                <a:lnTo>
                  <a:pt x="1546" y="35132"/>
                </a:lnTo>
                <a:lnTo>
                  <a:pt x="1602" y="35002"/>
                </a:lnTo>
                <a:lnTo>
                  <a:pt x="1621" y="34890"/>
                </a:lnTo>
                <a:lnTo>
                  <a:pt x="1621" y="34816"/>
                </a:lnTo>
                <a:close/>
                <a:moveTo>
                  <a:pt x="92402" y="34909"/>
                </a:moveTo>
                <a:lnTo>
                  <a:pt x="92290" y="35002"/>
                </a:lnTo>
                <a:lnTo>
                  <a:pt x="92086" y="35151"/>
                </a:lnTo>
                <a:lnTo>
                  <a:pt x="91844" y="35374"/>
                </a:lnTo>
                <a:lnTo>
                  <a:pt x="91602" y="35635"/>
                </a:lnTo>
                <a:lnTo>
                  <a:pt x="91378" y="35877"/>
                </a:lnTo>
                <a:lnTo>
                  <a:pt x="91304" y="35989"/>
                </a:lnTo>
                <a:lnTo>
                  <a:pt x="91229" y="36100"/>
                </a:lnTo>
                <a:lnTo>
                  <a:pt x="91192" y="36194"/>
                </a:lnTo>
                <a:lnTo>
                  <a:pt x="91173" y="36268"/>
                </a:lnTo>
                <a:lnTo>
                  <a:pt x="91192" y="36324"/>
                </a:lnTo>
                <a:lnTo>
                  <a:pt x="91266" y="36343"/>
                </a:lnTo>
                <a:lnTo>
                  <a:pt x="91304" y="36343"/>
                </a:lnTo>
                <a:lnTo>
                  <a:pt x="91341" y="36324"/>
                </a:lnTo>
                <a:lnTo>
                  <a:pt x="91434" y="36268"/>
                </a:lnTo>
                <a:lnTo>
                  <a:pt x="91527" y="36156"/>
                </a:lnTo>
                <a:lnTo>
                  <a:pt x="91639" y="36026"/>
                </a:lnTo>
                <a:lnTo>
                  <a:pt x="91806" y="35765"/>
                </a:lnTo>
                <a:lnTo>
                  <a:pt x="91937" y="35579"/>
                </a:lnTo>
                <a:lnTo>
                  <a:pt x="92235" y="35188"/>
                </a:lnTo>
                <a:lnTo>
                  <a:pt x="92384" y="34983"/>
                </a:lnTo>
                <a:lnTo>
                  <a:pt x="92421" y="34909"/>
                </a:lnTo>
                <a:close/>
                <a:moveTo>
                  <a:pt x="1546" y="35877"/>
                </a:moveTo>
                <a:lnTo>
                  <a:pt x="1453" y="35952"/>
                </a:lnTo>
                <a:lnTo>
                  <a:pt x="1285" y="36082"/>
                </a:lnTo>
                <a:lnTo>
                  <a:pt x="839" y="36491"/>
                </a:lnTo>
                <a:lnTo>
                  <a:pt x="615" y="36715"/>
                </a:lnTo>
                <a:lnTo>
                  <a:pt x="429" y="36901"/>
                </a:lnTo>
                <a:lnTo>
                  <a:pt x="299" y="37050"/>
                </a:lnTo>
                <a:lnTo>
                  <a:pt x="280" y="37106"/>
                </a:lnTo>
                <a:lnTo>
                  <a:pt x="280" y="37124"/>
                </a:lnTo>
                <a:lnTo>
                  <a:pt x="299" y="37143"/>
                </a:lnTo>
                <a:lnTo>
                  <a:pt x="354" y="37143"/>
                </a:lnTo>
                <a:lnTo>
                  <a:pt x="466" y="37106"/>
                </a:lnTo>
                <a:lnTo>
                  <a:pt x="615" y="37013"/>
                </a:lnTo>
                <a:lnTo>
                  <a:pt x="783" y="36901"/>
                </a:lnTo>
                <a:lnTo>
                  <a:pt x="1099" y="36640"/>
                </a:lnTo>
                <a:lnTo>
                  <a:pt x="1285" y="36473"/>
                </a:lnTo>
                <a:lnTo>
                  <a:pt x="1397" y="36343"/>
                </a:lnTo>
                <a:lnTo>
                  <a:pt x="1565" y="36119"/>
                </a:lnTo>
                <a:lnTo>
                  <a:pt x="1621" y="36007"/>
                </a:lnTo>
                <a:lnTo>
                  <a:pt x="1658" y="35914"/>
                </a:lnTo>
                <a:lnTo>
                  <a:pt x="1658" y="35877"/>
                </a:lnTo>
                <a:close/>
                <a:moveTo>
                  <a:pt x="92365" y="35952"/>
                </a:moveTo>
                <a:lnTo>
                  <a:pt x="92123" y="36212"/>
                </a:lnTo>
                <a:lnTo>
                  <a:pt x="91713" y="36696"/>
                </a:lnTo>
                <a:lnTo>
                  <a:pt x="91527" y="36957"/>
                </a:lnTo>
                <a:lnTo>
                  <a:pt x="91378" y="37180"/>
                </a:lnTo>
                <a:lnTo>
                  <a:pt x="91322" y="37292"/>
                </a:lnTo>
                <a:lnTo>
                  <a:pt x="91304" y="37367"/>
                </a:lnTo>
                <a:lnTo>
                  <a:pt x="91285" y="37441"/>
                </a:lnTo>
                <a:lnTo>
                  <a:pt x="91322" y="37497"/>
                </a:lnTo>
                <a:lnTo>
                  <a:pt x="91378" y="37515"/>
                </a:lnTo>
                <a:lnTo>
                  <a:pt x="91434" y="37497"/>
                </a:lnTo>
                <a:lnTo>
                  <a:pt x="91509" y="37441"/>
                </a:lnTo>
                <a:lnTo>
                  <a:pt x="91583" y="37348"/>
                </a:lnTo>
                <a:lnTo>
                  <a:pt x="91751" y="37106"/>
                </a:lnTo>
                <a:lnTo>
                  <a:pt x="91918" y="36808"/>
                </a:lnTo>
                <a:lnTo>
                  <a:pt x="92216" y="36231"/>
                </a:lnTo>
                <a:lnTo>
                  <a:pt x="92365" y="35952"/>
                </a:lnTo>
                <a:close/>
                <a:moveTo>
                  <a:pt x="1472" y="36882"/>
                </a:moveTo>
                <a:lnTo>
                  <a:pt x="1434" y="36920"/>
                </a:lnTo>
                <a:lnTo>
                  <a:pt x="857" y="37646"/>
                </a:lnTo>
                <a:lnTo>
                  <a:pt x="336" y="38297"/>
                </a:lnTo>
                <a:lnTo>
                  <a:pt x="373" y="38316"/>
                </a:lnTo>
                <a:lnTo>
                  <a:pt x="410" y="38316"/>
                </a:lnTo>
                <a:lnTo>
                  <a:pt x="522" y="38260"/>
                </a:lnTo>
                <a:lnTo>
                  <a:pt x="671" y="38167"/>
                </a:lnTo>
                <a:lnTo>
                  <a:pt x="839" y="38037"/>
                </a:lnTo>
                <a:lnTo>
                  <a:pt x="1136" y="37757"/>
                </a:lnTo>
                <a:lnTo>
                  <a:pt x="1323" y="37590"/>
                </a:lnTo>
                <a:lnTo>
                  <a:pt x="1527" y="37329"/>
                </a:lnTo>
                <a:lnTo>
                  <a:pt x="1621" y="37162"/>
                </a:lnTo>
                <a:lnTo>
                  <a:pt x="1658" y="37106"/>
                </a:lnTo>
                <a:lnTo>
                  <a:pt x="1658" y="37050"/>
                </a:lnTo>
                <a:lnTo>
                  <a:pt x="1621" y="36976"/>
                </a:lnTo>
                <a:lnTo>
                  <a:pt x="1583" y="36901"/>
                </a:lnTo>
                <a:lnTo>
                  <a:pt x="1546" y="36882"/>
                </a:lnTo>
                <a:close/>
                <a:moveTo>
                  <a:pt x="92179" y="37087"/>
                </a:moveTo>
                <a:lnTo>
                  <a:pt x="92030" y="37162"/>
                </a:lnTo>
                <a:lnTo>
                  <a:pt x="91918" y="37236"/>
                </a:lnTo>
                <a:lnTo>
                  <a:pt x="91825" y="37329"/>
                </a:lnTo>
                <a:lnTo>
                  <a:pt x="91602" y="37571"/>
                </a:lnTo>
                <a:lnTo>
                  <a:pt x="91397" y="37832"/>
                </a:lnTo>
                <a:lnTo>
                  <a:pt x="91229" y="38074"/>
                </a:lnTo>
                <a:lnTo>
                  <a:pt x="91173" y="38204"/>
                </a:lnTo>
                <a:lnTo>
                  <a:pt x="91080" y="38428"/>
                </a:lnTo>
                <a:lnTo>
                  <a:pt x="91043" y="38521"/>
                </a:lnTo>
                <a:lnTo>
                  <a:pt x="91043" y="38595"/>
                </a:lnTo>
                <a:lnTo>
                  <a:pt x="91062" y="38595"/>
                </a:lnTo>
                <a:lnTo>
                  <a:pt x="91080" y="38614"/>
                </a:lnTo>
                <a:lnTo>
                  <a:pt x="91173" y="38558"/>
                </a:lnTo>
                <a:lnTo>
                  <a:pt x="91285" y="38465"/>
                </a:lnTo>
                <a:lnTo>
                  <a:pt x="91397" y="38353"/>
                </a:lnTo>
                <a:lnTo>
                  <a:pt x="91583" y="38130"/>
                </a:lnTo>
                <a:lnTo>
                  <a:pt x="91937" y="37646"/>
                </a:lnTo>
                <a:lnTo>
                  <a:pt x="92086" y="37441"/>
                </a:lnTo>
                <a:lnTo>
                  <a:pt x="92235" y="37218"/>
                </a:lnTo>
                <a:lnTo>
                  <a:pt x="92272" y="37143"/>
                </a:lnTo>
                <a:lnTo>
                  <a:pt x="92272" y="37106"/>
                </a:lnTo>
                <a:lnTo>
                  <a:pt x="92253" y="37087"/>
                </a:lnTo>
                <a:close/>
                <a:moveTo>
                  <a:pt x="1341" y="38111"/>
                </a:moveTo>
                <a:lnTo>
                  <a:pt x="1285" y="38130"/>
                </a:lnTo>
                <a:lnTo>
                  <a:pt x="1136" y="38242"/>
                </a:lnTo>
                <a:lnTo>
                  <a:pt x="987" y="38428"/>
                </a:lnTo>
                <a:lnTo>
                  <a:pt x="801" y="38633"/>
                </a:lnTo>
                <a:lnTo>
                  <a:pt x="485" y="39061"/>
                </a:lnTo>
                <a:lnTo>
                  <a:pt x="354" y="39210"/>
                </a:lnTo>
                <a:lnTo>
                  <a:pt x="299" y="39247"/>
                </a:lnTo>
                <a:lnTo>
                  <a:pt x="243" y="39284"/>
                </a:lnTo>
                <a:lnTo>
                  <a:pt x="243" y="39284"/>
                </a:lnTo>
                <a:lnTo>
                  <a:pt x="373" y="39228"/>
                </a:lnTo>
                <a:lnTo>
                  <a:pt x="578" y="39098"/>
                </a:lnTo>
                <a:lnTo>
                  <a:pt x="820" y="38949"/>
                </a:lnTo>
                <a:lnTo>
                  <a:pt x="1081" y="38763"/>
                </a:lnTo>
                <a:lnTo>
                  <a:pt x="1304" y="38558"/>
                </a:lnTo>
                <a:lnTo>
                  <a:pt x="1397" y="38465"/>
                </a:lnTo>
                <a:lnTo>
                  <a:pt x="1453" y="38372"/>
                </a:lnTo>
                <a:lnTo>
                  <a:pt x="1490" y="38297"/>
                </a:lnTo>
                <a:lnTo>
                  <a:pt x="1490" y="38223"/>
                </a:lnTo>
                <a:lnTo>
                  <a:pt x="1453" y="38148"/>
                </a:lnTo>
                <a:lnTo>
                  <a:pt x="1378" y="38111"/>
                </a:lnTo>
                <a:close/>
                <a:moveTo>
                  <a:pt x="92384" y="38353"/>
                </a:moveTo>
                <a:lnTo>
                  <a:pt x="92328" y="38372"/>
                </a:lnTo>
                <a:lnTo>
                  <a:pt x="92272" y="38391"/>
                </a:lnTo>
                <a:lnTo>
                  <a:pt x="92197" y="38446"/>
                </a:lnTo>
                <a:lnTo>
                  <a:pt x="92030" y="38577"/>
                </a:lnTo>
                <a:lnTo>
                  <a:pt x="91844" y="38744"/>
                </a:lnTo>
                <a:lnTo>
                  <a:pt x="91509" y="39098"/>
                </a:lnTo>
                <a:lnTo>
                  <a:pt x="91341" y="39321"/>
                </a:lnTo>
                <a:lnTo>
                  <a:pt x="91341" y="39340"/>
                </a:lnTo>
                <a:lnTo>
                  <a:pt x="91360" y="39359"/>
                </a:lnTo>
                <a:lnTo>
                  <a:pt x="91490" y="39303"/>
                </a:lnTo>
                <a:lnTo>
                  <a:pt x="91695" y="39191"/>
                </a:lnTo>
                <a:lnTo>
                  <a:pt x="91937" y="39024"/>
                </a:lnTo>
                <a:lnTo>
                  <a:pt x="92160" y="38837"/>
                </a:lnTo>
                <a:lnTo>
                  <a:pt x="92346" y="38651"/>
                </a:lnTo>
                <a:lnTo>
                  <a:pt x="92402" y="38577"/>
                </a:lnTo>
                <a:lnTo>
                  <a:pt x="92439" y="38502"/>
                </a:lnTo>
                <a:lnTo>
                  <a:pt x="92439" y="38428"/>
                </a:lnTo>
                <a:lnTo>
                  <a:pt x="92421" y="38372"/>
                </a:lnTo>
                <a:lnTo>
                  <a:pt x="92384" y="38353"/>
                </a:lnTo>
                <a:close/>
                <a:moveTo>
                  <a:pt x="1751" y="39079"/>
                </a:moveTo>
                <a:lnTo>
                  <a:pt x="1695" y="39098"/>
                </a:lnTo>
                <a:lnTo>
                  <a:pt x="1583" y="39154"/>
                </a:lnTo>
                <a:lnTo>
                  <a:pt x="1434" y="39247"/>
                </a:lnTo>
                <a:lnTo>
                  <a:pt x="1267" y="39396"/>
                </a:lnTo>
                <a:lnTo>
                  <a:pt x="950" y="39694"/>
                </a:lnTo>
                <a:lnTo>
                  <a:pt x="764" y="39861"/>
                </a:lnTo>
                <a:lnTo>
                  <a:pt x="485" y="40085"/>
                </a:lnTo>
                <a:lnTo>
                  <a:pt x="336" y="40234"/>
                </a:lnTo>
                <a:lnTo>
                  <a:pt x="280" y="40290"/>
                </a:lnTo>
                <a:lnTo>
                  <a:pt x="261" y="40327"/>
                </a:lnTo>
                <a:lnTo>
                  <a:pt x="261" y="40383"/>
                </a:lnTo>
                <a:lnTo>
                  <a:pt x="280" y="40438"/>
                </a:lnTo>
                <a:lnTo>
                  <a:pt x="299" y="40476"/>
                </a:lnTo>
                <a:lnTo>
                  <a:pt x="354" y="40476"/>
                </a:lnTo>
                <a:lnTo>
                  <a:pt x="392" y="40438"/>
                </a:lnTo>
                <a:lnTo>
                  <a:pt x="690" y="40215"/>
                </a:lnTo>
                <a:lnTo>
                  <a:pt x="1192" y="39824"/>
                </a:lnTo>
                <a:lnTo>
                  <a:pt x="1434" y="39601"/>
                </a:lnTo>
                <a:lnTo>
                  <a:pt x="1639" y="39396"/>
                </a:lnTo>
                <a:lnTo>
                  <a:pt x="1714" y="39303"/>
                </a:lnTo>
                <a:lnTo>
                  <a:pt x="1769" y="39228"/>
                </a:lnTo>
                <a:lnTo>
                  <a:pt x="1788" y="39154"/>
                </a:lnTo>
                <a:lnTo>
                  <a:pt x="1769" y="39117"/>
                </a:lnTo>
                <a:lnTo>
                  <a:pt x="1751" y="39079"/>
                </a:lnTo>
                <a:close/>
                <a:moveTo>
                  <a:pt x="92477" y="39359"/>
                </a:moveTo>
                <a:lnTo>
                  <a:pt x="92346" y="39415"/>
                </a:lnTo>
                <a:lnTo>
                  <a:pt x="92142" y="39526"/>
                </a:lnTo>
                <a:lnTo>
                  <a:pt x="91899" y="39675"/>
                </a:lnTo>
                <a:lnTo>
                  <a:pt x="91639" y="39861"/>
                </a:lnTo>
                <a:lnTo>
                  <a:pt x="91397" y="40048"/>
                </a:lnTo>
                <a:lnTo>
                  <a:pt x="91304" y="40159"/>
                </a:lnTo>
                <a:lnTo>
                  <a:pt x="91229" y="40252"/>
                </a:lnTo>
                <a:lnTo>
                  <a:pt x="91155" y="40345"/>
                </a:lnTo>
                <a:lnTo>
                  <a:pt x="91136" y="40420"/>
                </a:lnTo>
                <a:lnTo>
                  <a:pt x="91136" y="40494"/>
                </a:lnTo>
                <a:lnTo>
                  <a:pt x="91173" y="40569"/>
                </a:lnTo>
                <a:lnTo>
                  <a:pt x="91192" y="40587"/>
                </a:lnTo>
                <a:lnTo>
                  <a:pt x="91229" y="40587"/>
                </a:lnTo>
                <a:lnTo>
                  <a:pt x="91341" y="40532"/>
                </a:lnTo>
                <a:lnTo>
                  <a:pt x="91471" y="40457"/>
                </a:lnTo>
                <a:lnTo>
                  <a:pt x="91602" y="40345"/>
                </a:lnTo>
                <a:lnTo>
                  <a:pt x="91862" y="40103"/>
                </a:lnTo>
                <a:lnTo>
                  <a:pt x="91993" y="39954"/>
                </a:lnTo>
                <a:lnTo>
                  <a:pt x="92123" y="39843"/>
                </a:lnTo>
                <a:lnTo>
                  <a:pt x="92365" y="39619"/>
                </a:lnTo>
                <a:lnTo>
                  <a:pt x="92458" y="39526"/>
                </a:lnTo>
                <a:lnTo>
                  <a:pt x="92533" y="39433"/>
                </a:lnTo>
                <a:lnTo>
                  <a:pt x="92533" y="39396"/>
                </a:lnTo>
                <a:lnTo>
                  <a:pt x="92533" y="39377"/>
                </a:lnTo>
                <a:lnTo>
                  <a:pt x="92514" y="39359"/>
                </a:lnTo>
                <a:close/>
                <a:moveTo>
                  <a:pt x="1583" y="40234"/>
                </a:moveTo>
                <a:lnTo>
                  <a:pt x="1490" y="40252"/>
                </a:lnTo>
                <a:lnTo>
                  <a:pt x="1397" y="40308"/>
                </a:lnTo>
                <a:lnTo>
                  <a:pt x="1304" y="40383"/>
                </a:lnTo>
                <a:lnTo>
                  <a:pt x="1230" y="40457"/>
                </a:lnTo>
                <a:lnTo>
                  <a:pt x="1081" y="40662"/>
                </a:lnTo>
                <a:lnTo>
                  <a:pt x="950" y="40829"/>
                </a:lnTo>
                <a:lnTo>
                  <a:pt x="764" y="40960"/>
                </a:lnTo>
                <a:lnTo>
                  <a:pt x="541" y="41165"/>
                </a:lnTo>
                <a:lnTo>
                  <a:pt x="429" y="41258"/>
                </a:lnTo>
                <a:lnTo>
                  <a:pt x="392" y="41351"/>
                </a:lnTo>
                <a:lnTo>
                  <a:pt x="373" y="41407"/>
                </a:lnTo>
                <a:lnTo>
                  <a:pt x="392" y="41425"/>
                </a:lnTo>
                <a:lnTo>
                  <a:pt x="429" y="41462"/>
                </a:lnTo>
                <a:lnTo>
                  <a:pt x="485" y="41481"/>
                </a:lnTo>
                <a:lnTo>
                  <a:pt x="578" y="41481"/>
                </a:lnTo>
                <a:lnTo>
                  <a:pt x="690" y="41462"/>
                </a:lnTo>
                <a:lnTo>
                  <a:pt x="783" y="41407"/>
                </a:lnTo>
                <a:lnTo>
                  <a:pt x="894" y="41332"/>
                </a:lnTo>
                <a:lnTo>
                  <a:pt x="1006" y="41239"/>
                </a:lnTo>
                <a:lnTo>
                  <a:pt x="1118" y="41127"/>
                </a:lnTo>
                <a:lnTo>
                  <a:pt x="1304" y="40904"/>
                </a:lnTo>
                <a:lnTo>
                  <a:pt x="1472" y="40662"/>
                </a:lnTo>
                <a:lnTo>
                  <a:pt x="1583" y="40438"/>
                </a:lnTo>
                <a:lnTo>
                  <a:pt x="1621" y="40364"/>
                </a:lnTo>
                <a:lnTo>
                  <a:pt x="1639" y="40290"/>
                </a:lnTo>
                <a:lnTo>
                  <a:pt x="1621" y="40252"/>
                </a:lnTo>
                <a:lnTo>
                  <a:pt x="1583" y="40234"/>
                </a:lnTo>
                <a:close/>
                <a:moveTo>
                  <a:pt x="92439" y="40587"/>
                </a:moveTo>
                <a:lnTo>
                  <a:pt x="92309" y="40643"/>
                </a:lnTo>
                <a:lnTo>
                  <a:pt x="92142" y="40736"/>
                </a:lnTo>
                <a:lnTo>
                  <a:pt x="91918" y="40885"/>
                </a:lnTo>
                <a:lnTo>
                  <a:pt x="91695" y="41034"/>
                </a:lnTo>
                <a:lnTo>
                  <a:pt x="91509" y="41202"/>
                </a:lnTo>
                <a:lnTo>
                  <a:pt x="91378" y="41351"/>
                </a:lnTo>
                <a:lnTo>
                  <a:pt x="91341" y="41407"/>
                </a:lnTo>
                <a:lnTo>
                  <a:pt x="91341" y="41462"/>
                </a:lnTo>
                <a:lnTo>
                  <a:pt x="91360" y="41500"/>
                </a:lnTo>
                <a:lnTo>
                  <a:pt x="91434" y="41518"/>
                </a:lnTo>
                <a:lnTo>
                  <a:pt x="91490" y="41518"/>
                </a:lnTo>
                <a:lnTo>
                  <a:pt x="91546" y="41500"/>
                </a:lnTo>
                <a:lnTo>
                  <a:pt x="91620" y="41462"/>
                </a:lnTo>
                <a:lnTo>
                  <a:pt x="91695" y="41407"/>
                </a:lnTo>
                <a:lnTo>
                  <a:pt x="91862" y="41258"/>
                </a:lnTo>
                <a:lnTo>
                  <a:pt x="92030" y="41090"/>
                </a:lnTo>
                <a:lnTo>
                  <a:pt x="92290" y="40755"/>
                </a:lnTo>
                <a:lnTo>
                  <a:pt x="92439" y="40587"/>
                </a:lnTo>
                <a:close/>
                <a:moveTo>
                  <a:pt x="1844" y="41388"/>
                </a:moveTo>
                <a:lnTo>
                  <a:pt x="1769" y="41407"/>
                </a:lnTo>
                <a:lnTo>
                  <a:pt x="1676" y="41425"/>
                </a:lnTo>
                <a:lnTo>
                  <a:pt x="1565" y="41481"/>
                </a:lnTo>
                <a:lnTo>
                  <a:pt x="1304" y="41649"/>
                </a:lnTo>
                <a:lnTo>
                  <a:pt x="1043" y="41853"/>
                </a:lnTo>
                <a:lnTo>
                  <a:pt x="783" y="42077"/>
                </a:lnTo>
                <a:lnTo>
                  <a:pt x="559" y="42282"/>
                </a:lnTo>
                <a:lnTo>
                  <a:pt x="410" y="42431"/>
                </a:lnTo>
                <a:lnTo>
                  <a:pt x="373" y="42505"/>
                </a:lnTo>
                <a:lnTo>
                  <a:pt x="410" y="42524"/>
                </a:lnTo>
                <a:lnTo>
                  <a:pt x="466" y="42505"/>
                </a:lnTo>
                <a:lnTo>
                  <a:pt x="690" y="42431"/>
                </a:lnTo>
                <a:lnTo>
                  <a:pt x="950" y="42282"/>
                </a:lnTo>
                <a:lnTo>
                  <a:pt x="1267" y="42096"/>
                </a:lnTo>
                <a:lnTo>
                  <a:pt x="1546" y="41909"/>
                </a:lnTo>
                <a:lnTo>
                  <a:pt x="1769" y="41705"/>
                </a:lnTo>
                <a:lnTo>
                  <a:pt x="1863" y="41630"/>
                </a:lnTo>
                <a:lnTo>
                  <a:pt x="1918" y="41537"/>
                </a:lnTo>
                <a:lnTo>
                  <a:pt x="1937" y="41481"/>
                </a:lnTo>
                <a:lnTo>
                  <a:pt x="1918" y="41444"/>
                </a:lnTo>
                <a:lnTo>
                  <a:pt x="1900" y="41425"/>
                </a:lnTo>
                <a:lnTo>
                  <a:pt x="1844" y="41388"/>
                </a:lnTo>
                <a:close/>
                <a:moveTo>
                  <a:pt x="92421" y="41556"/>
                </a:moveTo>
                <a:lnTo>
                  <a:pt x="92309" y="41611"/>
                </a:lnTo>
                <a:lnTo>
                  <a:pt x="92104" y="41723"/>
                </a:lnTo>
                <a:lnTo>
                  <a:pt x="91862" y="41872"/>
                </a:lnTo>
                <a:lnTo>
                  <a:pt x="91602" y="42040"/>
                </a:lnTo>
                <a:lnTo>
                  <a:pt x="91378" y="42244"/>
                </a:lnTo>
                <a:lnTo>
                  <a:pt x="91266" y="42338"/>
                </a:lnTo>
                <a:lnTo>
                  <a:pt x="91192" y="42412"/>
                </a:lnTo>
                <a:lnTo>
                  <a:pt x="91136" y="42505"/>
                </a:lnTo>
                <a:lnTo>
                  <a:pt x="91099" y="42580"/>
                </a:lnTo>
                <a:lnTo>
                  <a:pt x="91099" y="42654"/>
                </a:lnTo>
                <a:lnTo>
                  <a:pt x="91118" y="42710"/>
                </a:lnTo>
                <a:lnTo>
                  <a:pt x="91155" y="42729"/>
                </a:lnTo>
                <a:lnTo>
                  <a:pt x="91229" y="42729"/>
                </a:lnTo>
                <a:lnTo>
                  <a:pt x="91285" y="42673"/>
                </a:lnTo>
                <a:lnTo>
                  <a:pt x="91378" y="42617"/>
                </a:lnTo>
                <a:lnTo>
                  <a:pt x="91583" y="42431"/>
                </a:lnTo>
                <a:lnTo>
                  <a:pt x="91806" y="42207"/>
                </a:lnTo>
                <a:lnTo>
                  <a:pt x="92197" y="41779"/>
                </a:lnTo>
                <a:lnTo>
                  <a:pt x="92346" y="41611"/>
                </a:lnTo>
                <a:lnTo>
                  <a:pt x="92421" y="41556"/>
                </a:lnTo>
                <a:close/>
                <a:moveTo>
                  <a:pt x="1546" y="42468"/>
                </a:moveTo>
                <a:lnTo>
                  <a:pt x="1453" y="42505"/>
                </a:lnTo>
                <a:lnTo>
                  <a:pt x="1341" y="42542"/>
                </a:lnTo>
                <a:lnTo>
                  <a:pt x="1267" y="42598"/>
                </a:lnTo>
                <a:lnTo>
                  <a:pt x="1174" y="42673"/>
                </a:lnTo>
                <a:lnTo>
                  <a:pt x="1025" y="42822"/>
                </a:lnTo>
                <a:lnTo>
                  <a:pt x="894" y="42989"/>
                </a:lnTo>
                <a:lnTo>
                  <a:pt x="652" y="43324"/>
                </a:lnTo>
                <a:lnTo>
                  <a:pt x="541" y="43473"/>
                </a:lnTo>
                <a:lnTo>
                  <a:pt x="410" y="43585"/>
                </a:lnTo>
                <a:lnTo>
                  <a:pt x="410" y="43585"/>
                </a:lnTo>
                <a:lnTo>
                  <a:pt x="615" y="43455"/>
                </a:lnTo>
                <a:lnTo>
                  <a:pt x="839" y="43324"/>
                </a:lnTo>
                <a:lnTo>
                  <a:pt x="1043" y="43194"/>
                </a:lnTo>
                <a:lnTo>
                  <a:pt x="1248" y="43026"/>
                </a:lnTo>
                <a:lnTo>
                  <a:pt x="1360" y="42915"/>
                </a:lnTo>
                <a:lnTo>
                  <a:pt x="1546" y="42710"/>
                </a:lnTo>
                <a:lnTo>
                  <a:pt x="1621" y="42598"/>
                </a:lnTo>
                <a:lnTo>
                  <a:pt x="1658" y="42524"/>
                </a:lnTo>
                <a:lnTo>
                  <a:pt x="1658" y="42486"/>
                </a:lnTo>
                <a:lnTo>
                  <a:pt x="1639" y="42468"/>
                </a:lnTo>
                <a:close/>
                <a:moveTo>
                  <a:pt x="92328" y="42673"/>
                </a:moveTo>
                <a:lnTo>
                  <a:pt x="92179" y="42747"/>
                </a:lnTo>
                <a:lnTo>
                  <a:pt x="91993" y="42877"/>
                </a:lnTo>
                <a:lnTo>
                  <a:pt x="91769" y="43064"/>
                </a:lnTo>
                <a:lnTo>
                  <a:pt x="91546" y="43250"/>
                </a:lnTo>
                <a:lnTo>
                  <a:pt x="91360" y="43455"/>
                </a:lnTo>
                <a:lnTo>
                  <a:pt x="91304" y="43548"/>
                </a:lnTo>
                <a:lnTo>
                  <a:pt x="91248" y="43622"/>
                </a:lnTo>
                <a:lnTo>
                  <a:pt x="91229" y="43697"/>
                </a:lnTo>
                <a:lnTo>
                  <a:pt x="91248" y="43734"/>
                </a:lnTo>
                <a:lnTo>
                  <a:pt x="91285" y="43771"/>
                </a:lnTo>
                <a:lnTo>
                  <a:pt x="91360" y="43790"/>
                </a:lnTo>
                <a:lnTo>
                  <a:pt x="91434" y="43753"/>
                </a:lnTo>
                <a:lnTo>
                  <a:pt x="91527" y="43697"/>
                </a:lnTo>
                <a:lnTo>
                  <a:pt x="91713" y="43492"/>
                </a:lnTo>
                <a:lnTo>
                  <a:pt x="91899" y="43287"/>
                </a:lnTo>
                <a:lnTo>
                  <a:pt x="92048" y="43138"/>
                </a:lnTo>
                <a:lnTo>
                  <a:pt x="92142" y="43045"/>
                </a:lnTo>
                <a:lnTo>
                  <a:pt x="92328" y="42877"/>
                </a:lnTo>
                <a:lnTo>
                  <a:pt x="92402" y="42784"/>
                </a:lnTo>
                <a:lnTo>
                  <a:pt x="92439" y="42710"/>
                </a:lnTo>
                <a:lnTo>
                  <a:pt x="92439" y="42691"/>
                </a:lnTo>
                <a:lnTo>
                  <a:pt x="92421" y="42673"/>
                </a:lnTo>
                <a:close/>
                <a:moveTo>
                  <a:pt x="1416" y="43510"/>
                </a:moveTo>
                <a:lnTo>
                  <a:pt x="1341" y="43548"/>
                </a:lnTo>
                <a:lnTo>
                  <a:pt x="1248" y="43604"/>
                </a:lnTo>
                <a:lnTo>
                  <a:pt x="1174" y="43678"/>
                </a:lnTo>
                <a:lnTo>
                  <a:pt x="1006" y="43864"/>
                </a:lnTo>
                <a:lnTo>
                  <a:pt x="820" y="44088"/>
                </a:lnTo>
                <a:lnTo>
                  <a:pt x="522" y="44516"/>
                </a:lnTo>
                <a:lnTo>
                  <a:pt x="410" y="44665"/>
                </a:lnTo>
                <a:lnTo>
                  <a:pt x="317" y="44739"/>
                </a:lnTo>
                <a:lnTo>
                  <a:pt x="317" y="44739"/>
                </a:lnTo>
                <a:lnTo>
                  <a:pt x="652" y="44497"/>
                </a:lnTo>
                <a:lnTo>
                  <a:pt x="894" y="44292"/>
                </a:lnTo>
                <a:lnTo>
                  <a:pt x="1155" y="44069"/>
                </a:lnTo>
                <a:lnTo>
                  <a:pt x="1378" y="43864"/>
                </a:lnTo>
                <a:lnTo>
                  <a:pt x="1527" y="43678"/>
                </a:lnTo>
                <a:lnTo>
                  <a:pt x="1565" y="43604"/>
                </a:lnTo>
                <a:lnTo>
                  <a:pt x="1583" y="43548"/>
                </a:lnTo>
                <a:lnTo>
                  <a:pt x="1565" y="43529"/>
                </a:lnTo>
                <a:lnTo>
                  <a:pt x="1546" y="43510"/>
                </a:lnTo>
                <a:close/>
                <a:moveTo>
                  <a:pt x="92626" y="43697"/>
                </a:moveTo>
                <a:lnTo>
                  <a:pt x="92328" y="43883"/>
                </a:lnTo>
                <a:lnTo>
                  <a:pt x="92086" y="44050"/>
                </a:lnTo>
                <a:lnTo>
                  <a:pt x="91806" y="44255"/>
                </a:lnTo>
                <a:lnTo>
                  <a:pt x="91564" y="44460"/>
                </a:lnTo>
                <a:lnTo>
                  <a:pt x="91360" y="44646"/>
                </a:lnTo>
                <a:lnTo>
                  <a:pt x="91304" y="44739"/>
                </a:lnTo>
                <a:lnTo>
                  <a:pt x="91248" y="44814"/>
                </a:lnTo>
                <a:lnTo>
                  <a:pt x="91248" y="44870"/>
                </a:lnTo>
                <a:lnTo>
                  <a:pt x="91266" y="44925"/>
                </a:lnTo>
                <a:lnTo>
                  <a:pt x="91285" y="44944"/>
                </a:lnTo>
                <a:lnTo>
                  <a:pt x="91341" y="44944"/>
                </a:lnTo>
                <a:lnTo>
                  <a:pt x="91434" y="44888"/>
                </a:lnTo>
                <a:lnTo>
                  <a:pt x="91564" y="44777"/>
                </a:lnTo>
                <a:lnTo>
                  <a:pt x="91695" y="44665"/>
                </a:lnTo>
                <a:lnTo>
                  <a:pt x="91955" y="44404"/>
                </a:lnTo>
                <a:lnTo>
                  <a:pt x="92104" y="44255"/>
                </a:lnTo>
                <a:lnTo>
                  <a:pt x="92421" y="43920"/>
                </a:lnTo>
                <a:lnTo>
                  <a:pt x="92588" y="43753"/>
                </a:lnTo>
                <a:lnTo>
                  <a:pt x="92626" y="43697"/>
                </a:lnTo>
                <a:close/>
                <a:moveTo>
                  <a:pt x="1621" y="44609"/>
                </a:moveTo>
                <a:lnTo>
                  <a:pt x="1565" y="44628"/>
                </a:lnTo>
                <a:lnTo>
                  <a:pt x="1509" y="44665"/>
                </a:lnTo>
                <a:lnTo>
                  <a:pt x="1323" y="44795"/>
                </a:lnTo>
                <a:lnTo>
                  <a:pt x="1118" y="44963"/>
                </a:lnTo>
                <a:lnTo>
                  <a:pt x="894" y="45167"/>
                </a:lnTo>
                <a:lnTo>
                  <a:pt x="690" y="45372"/>
                </a:lnTo>
                <a:lnTo>
                  <a:pt x="522" y="45558"/>
                </a:lnTo>
                <a:lnTo>
                  <a:pt x="429" y="45689"/>
                </a:lnTo>
                <a:lnTo>
                  <a:pt x="410" y="45745"/>
                </a:lnTo>
                <a:lnTo>
                  <a:pt x="429" y="45782"/>
                </a:lnTo>
                <a:lnTo>
                  <a:pt x="485" y="45801"/>
                </a:lnTo>
                <a:lnTo>
                  <a:pt x="559" y="45801"/>
                </a:lnTo>
                <a:lnTo>
                  <a:pt x="652" y="45763"/>
                </a:lnTo>
                <a:lnTo>
                  <a:pt x="745" y="45689"/>
                </a:lnTo>
                <a:lnTo>
                  <a:pt x="969" y="45503"/>
                </a:lnTo>
                <a:lnTo>
                  <a:pt x="1192" y="45279"/>
                </a:lnTo>
                <a:lnTo>
                  <a:pt x="1378" y="45037"/>
                </a:lnTo>
                <a:lnTo>
                  <a:pt x="1546" y="44814"/>
                </a:lnTo>
                <a:lnTo>
                  <a:pt x="1639" y="44665"/>
                </a:lnTo>
                <a:lnTo>
                  <a:pt x="1639" y="44628"/>
                </a:lnTo>
                <a:lnTo>
                  <a:pt x="1621" y="44609"/>
                </a:lnTo>
                <a:close/>
                <a:moveTo>
                  <a:pt x="92402" y="44870"/>
                </a:moveTo>
                <a:lnTo>
                  <a:pt x="92142" y="45037"/>
                </a:lnTo>
                <a:lnTo>
                  <a:pt x="91732" y="45354"/>
                </a:lnTo>
                <a:lnTo>
                  <a:pt x="91509" y="45521"/>
                </a:lnTo>
                <a:lnTo>
                  <a:pt x="91360" y="45670"/>
                </a:lnTo>
                <a:lnTo>
                  <a:pt x="91285" y="45745"/>
                </a:lnTo>
                <a:lnTo>
                  <a:pt x="91248" y="45819"/>
                </a:lnTo>
                <a:lnTo>
                  <a:pt x="91229" y="45856"/>
                </a:lnTo>
                <a:lnTo>
                  <a:pt x="91248" y="45912"/>
                </a:lnTo>
                <a:lnTo>
                  <a:pt x="91285" y="45931"/>
                </a:lnTo>
                <a:lnTo>
                  <a:pt x="91322" y="45931"/>
                </a:lnTo>
                <a:lnTo>
                  <a:pt x="91415" y="45912"/>
                </a:lnTo>
                <a:lnTo>
                  <a:pt x="91527" y="45856"/>
                </a:lnTo>
                <a:lnTo>
                  <a:pt x="91639" y="45763"/>
                </a:lnTo>
                <a:lnTo>
                  <a:pt x="91862" y="45558"/>
                </a:lnTo>
                <a:lnTo>
                  <a:pt x="91993" y="45447"/>
                </a:lnTo>
                <a:lnTo>
                  <a:pt x="92123" y="45316"/>
                </a:lnTo>
                <a:lnTo>
                  <a:pt x="92290" y="45093"/>
                </a:lnTo>
                <a:lnTo>
                  <a:pt x="92439" y="44907"/>
                </a:lnTo>
                <a:lnTo>
                  <a:pt x="92439" y="44870"/>
                </a:lnTo>
                <a:close/>
                <a:moveTo>
                  <a:pt x="92309" y="46061"/>
                </a:moveTo>
                <a:lnTo>
                  <a:pt x="92235" y="46080"/>
                </a:lnTo>
                <a:lnTo>
                  <a:pt x="92142" y="46117"/>
                </a:lnTo>
                <a:lnTo>
                  <a:pt x="91955" y="46247"/>
                </a:lnTo>
                <a:lnTo>
                  <a:pt x="91751" y="46415"/>
                </a:lnTo>
                <a:lnTo>
                  <a:pt x="91546" y="46601"/>
                </a:lnTo>
                <a:lnTo>
                  <a:pt x="91397" y="46750"/>
                </a:lnTo>
                <a:lnTo>
                  <a:pt x="91304" y="46862"/>
                </a:lnTo>
                <a:lnTo>
                  <a:pt x="91304" y="46899"/>
                </a:lnTo>
                <a:lnTo>
                  <a:pt x="91322" y="46899"/>
                </a:lnTo>
                <a:lnTo>
                  <a:pt x="91546" y="46787"/>
                </a:lnTo>
                <a:lnTo>
                  <a:pt x="91937" y="46564"/>
                </a:lnTo>
                <a:lnTo>
                  <a:pt x="92142" y="46434"/>
                </a:lnTo>
                <a:lnTo>
                  <a:pt x="92290" y="46303"/>
                </a:lnTo>
                <a:lnTo>
                  <a:pt x="92384" y="46191"/>
                </a:lnTo>
                <a:lnTo>
                  <a:pt x="92402" y="46154"/>
                </a:lnTo>
                <a:lnTo>
                  <a:pt x="92402" y="46098"/>
                </a:lnTo>
                <a:lnTo>
                  <a:pt x="92365" y="46061"/>
                </a:lnTo>
                <a:close/>
                <a:moveTo>
                  <a:pt x="1732" y="45614"/>
                </a:moveTo>
                <a:lnTo>
                  <a:pt x="1695" y="45652"/>
                </a:lnTo>
                <a:lnTo>
                  <a:pt x="1043" y="46322"/>
                </a:lnTo>
                <a:lnTo>
                  <a:pt x="634" y="46750"/>
                </a:lnTo>
                <a:lnTo>
                  <a:pt x="485" y="46880"/>
                </a:lnTo>
                <a:lnTo>
                  <a:pt x="429" y="46936"/>
                </a:lnTo>
                <a:lnTo>
                  <a:pt x="466" y="46955"/>
                </a:lnTo>
                <a:lnTo>
                  <a:pt x="503" y="46955"/>
                </a:lnTo>
                <a:lnTo>
                  <a:pt x="615" y="46918"/>
                </a:lnTo>
                <a:lnTo>
                  <a:pt x="783" y="46824"/>
                </a:lnTo>
                <a:lnTo>
                  <a:pt x="950" y="46713"/>
                </a:lnTo>
                <a:lnTo>
                  <a:pt x="1267" y="46471"/>
                </a:lnTo>
                <a:lnTo>
                  <a:pt x="1453" y="46322"/>
                </a:lnTo>
                <a:lnTo>
                  <a:pt x="1565" y="46136"/>
                </a:lnTo>
                <a:lnTo>
                  <a:pt x="1714" y="45856"/>
                </a:lnTo>
                <a:lnTo>
                  <a:pt x="1751" y="45745"/>
                </a:lnTo>
                <a:lnTo>
                  <a:pt x="1769" y="45652"/>
                </a:lnTo>
                <a:lnTo>
                  <a:pt x="1769" y="45614"/>
                </a:lnTo>
                <a:close/>
                <a:moveTo>
                  <a:pt x="1583" y="46955"/>
                </a:moveTo>
                <a:lnTo>
                  <a:pt x="1490" y="46973"/>
                </a:lnTo>
                <a:lnTo>
                  <a:pt x="1378" y="47029"/>
                </a:lnTo>
                <a:lnTo>
                  <a:pt x="1267" y="47085"/>
                </a:lnTo>
                <a:lnTo>
                  <a:pt x="1043" y="47253"/>
                </a:lnTo>
                <a:lnTo>
                  <a:pt x="932" y="47346"/>
                </a:lnTo>
                <a:lnTo>
                  <a:pt x="820" y="47439"/>
                </a:lnTo>
                <a:lnTo>
                  <a:pt x="652" y="47606"/>
                </a:lnTo>
                <a:lnTo>
                  <a:pt x="522" y="47755"/>
                </a:lnTo>
                <a:lnTo>
                  <a:pt x="522" y="47793"/>
                </a:lnTo>
                <a:lnTo>
                  <a:pt x="559" y="47774"/>
                </a:lnTo>
                <a:lnTo>
                  <a:pt x="783" y="47662"/>
                </a:lnTo>
                <a:lnTo>
                  <a:pt x="1192" y="47420"/>
                </a:lnTo>
                <a:lnTo>
                  <a:pt x="1378" y="47290"/>
                </a:lnTo>
                <a:lnTo>
                  <a:pt x="1546" y="47160"/>
                </a:lnTo>
                <a:lnTo>
                  <a:pt x="1639" y="47067"/>
                </a:lnTo>
                <a:lnTo>
                  <a:pt x="1658" y="47011"/>
                </a:lnTo>
                <a:lnTo>
                  <a:pt x="1639" y="46992"/>
                </a:lnTo>
                <a:lnTo>
                  <a:pt x="1621" y="46973"/>
                </a:lnTo>
                <a:lnTo>
                  <a:pt x="1583" y="46955"/>
                </a:lnTo>
                <a:close/>
                <a:moveTo>
                  <a:pt x="92384" y="46899"/>
                </a:moveTo>
                <a:lnTo>
                  <a:pt x="92272" y="46955"/>
                </a:lnTo>
                <a:lnTo>
                  <a:pt x="92123" y="47029"/>
                </a:lnTo>
                <a:lnTo>
                  <a:pt x="91955" y="47141"/>
                </a:lnTo>
                <a:lnTo>
                  <a:pt x="91620" y="47383"/>
                </a:lnTo>
                <a:lnTo>
                  <a:pt x="91453" y="47551"/>
                </a:lnTo>
                <a:lnTo>
                  <a:pt x="91322" y="47718"/>
                </a:lnTo>
                <a:lnTo>
                  <a:pt x="91192" y="47997"/>
                </a:lnTo>
                <a:lnTo>
                  <a:pt x="91136" y="48128"/>
                </a:lnTo>
                <a:lnTo>
                  <a:pt x="91118" y="48221"/>
                </a:lnTo>
                <a:lnTo>
                  <a:pt x="91118" y="48239"/>
                </a:lnTo>
                <a:lnTo>
                  <a:pt x="91136" y="48258"/>
                </a:lnTo>
                <a:lnTo>
                  <a:pt x="91155" y="48239"/>
                </a:lnTo>
                <a:lnTo>
                  <a:pt x="91211" y="48221"/>
                </a:lnTo>
                <a:lnTo>
                  <a:pt x="91844" y="47532"/>
                </a:lnTo>
                <a:lnTo>
                  <a:pt x="92272" y="47104"/>
                </a:lnTo>
                <a:lnTo>
                  <a:pt x="92402" y="46973"/>
                </a:lnTo>
                <a:lnTo>
                  <a:pt x="92458" y="46936"/>
                </a:lnTo>
                <a:lnTo>
                  <a:pt x="92439" y="46918"/>
                </a:lnTo>
                <a:lnTo>
                  <a:pt x="92384" y="46899"/>
                </a:lnTo>
                <a:close/>
                <a:moveTo>
                  <a:pt x="1583" y="47923"/>
                </a:moveTo>
                <a:lnTo>
                  <a:pt x="1490" y="47942"/>
                </a:lnTo>
                <a:lnTo>
                  <a:pt x="1378" y="48016"/>
                </a:lnTo>
                <a:lnTo>
                  <a:pt x="1248" y="48109"/>
                </a:lnTo>
                <a:lnTo>
                  <a:pt x="1025" y="48295"/>
                </a:lnTo>
                <a:lnTo>
                  <a:pt x="894" y="48426"/>
                </a:lnTo>
                <a:lnTo>
                  <a:pt x="783" y="48556"/>
                </a:lnTo>
                <a:lnTo>
                  <a:pt x="597" y="48761"/>
                </a:lnTo>
                <a:lnTo>
                  <a:pt x="466" y="48947"/>
                </a:lnTo>
                <a:lnTo>
                  <a:pt x="448" y="49003"/>
                </a:lnTo>
                <a:lnTo>
                  <a:pt x="466" y="49003"/>
                </a:lnTo>
                <a:lnTo>
                  <a:pt x="485" y="48984"/>
                </a:lnTo>
                <a:lnTo>
                  <a:pt x="745" y="48817"/>
                </a:lnTo>
                <a:lnTo>
                  <a:pt x="1174" y="48519"/>
                </a:lnTo>
                <a:lnTo>
                  <a:pt x="1378" y="48351"/>
                </a:lnTo>
                <a:lnTo>
                  <a:pt x="1546" y="48184"/>
                </a:lnTo>
                <a:lnTo>
                  <a:pt x="1602" y="48109"/>
                </a:lnTo>
                <a:lnTo>
                  <a:pt x="1639" y="48053"/>
                </a:lnTo>
                <a:lnTo>
                  <a:pt x="1658" y="47997"/>
                </a:lnTo>
                <a:lnTo>
                  <a:pt x="1639" y="47960"/>
                </a:lnTo>
                <a:lnTo>
                  <a:pt x="1621" y="47923"/>
                </a:lnTo>
                <a:close/>
                <a:moveTo>
                  <a:pt x="92421" y="48072"/>
                </a:moveTo>
                <a:lnTo>
                  <a:pt x="92123" y="48277"/>
                </a:lnTo>
                <a:lnTo>
                  <a:pt x="91899" y="48444"/>
                </a:lnTo>
                <a:lnTo>
                  <a:pt x="91657" y="48649"/>
                </a:lnTo>
                <a:lnTo>
                  <a:pt x="91453" y="48835"/>
                </a:lnTo>
                <a:lnTo>
                  <a:pt x="91285" y="49021"/>
                </a:lnTo>
                <a:lnTo>
                  <a:pt x="91248" y="49096"/>
                </a:lnTo>
                <a:lnTo>
                  <a:pt x="91211" y="49170"/>
                </a:lnTo>
                <a:lnTo>
                  <a:pt x="91229" y="49208"/>
                </a:lnTo>
                <a:lnTo>
                  <a:pt x="91266" y="49245"/>
                </a:lnTo>
                <a:lnTo>
                  <a:pt x="91341" y="49263"/>
                </a:lnTo>
                <a:lnTo>
                  <a:pt x="91415" y="49245"/>
                </a:lnTo>
                <a:lnTo>
                  <a:pt x="91509" y="49189"/>
                </a:lnTo>
                <a:lnTo>
                  <a:pt x="91602" y="49133"/>
                </a:lnTo>
                <a:lnTo>
                  <a:pt x="91788" y="48947"/>
                </a:lnTo>
                <a:lnTo>
                  <a:pt x="91974" y="48724"/>
                </a:lnTo>
                <a:lnTo>
                  <a:pt x="92142" y="48482"/>
                </a:lnTo>
                <a:lnTo>
                  <a:pt x="92290" y="48277"/>
                </a:lnTo>
                <a:lnTo>
                  <a:pt x="92421" y="48072"/>
                </a:lnTo>
                <a:close/>
                <a:moveTo>
                  <a:pt x="17688" y="49468"/>
                </a:moveTo>
                <a:lnTo>
                  <a:pt x="17688" y="49468"/>
                </a:lnTo>
                <a:lnTo>
                  <a:pt x="17688" y="49468"/>
                </a:lnTo>
                <a:close/>
                <a:moveTo>
                  <a:pt x="62185" y="49468"/>
                </a:moveTo>
                <a:lnTo>
                  <a:pt x="62185" y="49468"/>
                </a:lnTo>
                <a:lnTo>
                  <a:pt x="62185" y="49468"/>
                </a:lnTo>
                <a:close/>
                <a:moveTo>
                  <a:pt x="44759" y="49524"/>
                </a:moveTo>
                <a:lnTo>
                  <a:pt x="44759" y="49524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39341" y="49505"/>
                </a:moveTo>
                <a:lnTo>
                  <a:pt x="39303" y="49580"/>
                </a:lnTo>
                <a:lnTo>
                  <a:pt x="39322" y="49561"/>
                </a:lnTo>
                <a:lnTo>
                  <a:pt x="39341" y="49505"/>
                </a:lnTo>
                <a:close/>
                <a:moveTo>
                  <a:pt x="31707" y="49580"/>
                </a:moveTo>
                <a:lnTo>
                  <a:pt x="31707" y="49580"/>
                </a:lnTo>
                <a:lnTo>
                  <a:pt x="31707" y="49580"/>
                </a:lnTo>
                <a:close/>
                <a:moveTo>
                  <a:pt x="38298" y="49580"/>
                </a:moveTo>
                <a:lnTo>
                  <a:pt x="38298" y="49580"/>
                </a:lnTo>
                <a:lnTo>
                  <a:pt x="38298" y="49580"/>
                </a:lnTo>
                <a:close/>
                <a:moveTo>
                  <a:pt x="39303" y="49580"/>
                </a:moveTo>
                <a:lnTo>
                  <a:pt x="39303" y="49580"/>
                </a:lnTo>
                <a:lnTo>
                  <a:pt x="39303" y="49580"/>
                </a:lnTo>
                <a:close/>
                <a:moveTo>
                  <a:pt x="76204" y="49580"/>
                </a:moveTo>
                <a:lnTo>
                  <a:pt x="76204" y="49580"/>
                </a:lnTo>
                <a:lnTo>
                  <a:pt x="76204" y="49580"/>
                </a:lnTo>
                <a:close/>
                <a:moveTo>
                  <a:pt x="34928" y="49617"/>
                </a:moveTo>
                <a:lnTo>
                  <a:pt x="34928" y="49617"/>
                </a:lnTo>
                <a:lnTo>
                  <a:pt x="34928" y="49617"/>
                </a:lnTo>
                <a:close/>
                <a:moveTo>
                  <a:pt x="80524" y="49617"/>
                </a:moveTo>
                <a:lnTo>
                  <a:pt x="80524" y="49617"/>
                </a:lnTo>
                <a:lnTo>
                  <a:pt x="80524" y="49617"/>
                </a:lnTo>
                <a:close/>
                <a:moveTo>
                  <a:pt x="87003" y="49617"/>
                </a:moveTo>
                <a:lnTo>
                  <a:pt x="87003" y="49617"/>
                </a:lnTo>
                <a:lnTo>
                  <a:pt x="87003" y="49617"/>
                </a:lnTo>
                <a:close/>
                <a:moveTo>
                  <a:pt x="45801" y="49673"/>
                </a:moveTo>
                <a:lnTo>
                  <a:pt x="45801" y="49673"/>
                </a:lnTo>
                <a:lnTo>
                  <a:pt x="45801" y="49673"/>
                </a:lnTo>
                <a:close/>
                <a:moveTo>
                  <a:pt x="53267" y="49673"/>
                </a:moveTo>
                <a:lnTo>
                  <a:pt x="53267" y="49673"/>
                </a:lnTo>
                <a:lnTo>
                  <a:pt x="53267" y="49673"/>
                </a:lnTo>
                <a:close/>
                <a:moveTo>
                  <a:pt x="21970" y="49748"/>
                </a:moveTo>
                <a:lnTo>
                  <a:pt x="21951" y="49791"/>
                </a:lnTo>
                <a:lnTo>
                  <a:pt x="21951" y="49803"/>
                </a:lnTo>
                <a:lnTo>
                  <a:pt x="21970" y="49748"/>
                </a:lnTo>
                <a:close/>
                <a:moveTo>
                  <a:pt x="1639" y="48966"/>
                </a:moveTo>
                <a:lnTo>
                  <a:pt x="1602" y="48984"/>
                </a:lnTo>
                <a:lnTo>
                  <a:pt x="1509" y="49040"/>
                </a:lnTo>
                <a:lnTo>
                  <a:pt x="1378" y="49115"/>
                </a:lnTo>
                <a:lnTo>
                  <a:pt x="1136" y="49301"/>
                </a:lnTo>
                <a:lnTo>
                  <a:pt x="1006" y="49412"/>
                </a:lnTo>
                <a:lnTo>
                  <a:pt x="559" y="49785"/>
                </a:lnTo>
                <a:lnTo>
                  <a:pt x="299" y="50027"/>
                </a:lnTo>
                <a:lnTo>
                  <a:pt x="224" y="50120"/>
                </a:lnTo>
                <a:lnTo>
                  <a:pt x="206" y="50157"/>
                </a:lnTo>
                <a:lnTo>
                  <a:pt x="261" y="50176"/>
                </a:lnTo>
                <a:lnTo>
                  <a:pt x="317" y="50176"/>
                </a:lnTo>
                <a:lnTo>
                  <a:pt x="392" y="50139"/>
                </a:lnTo>
                <a:lnTo>
                  <a:pt x="485" y="50083"/>
                </a:lnTo>
                <a:lnTo>
                  <a:pt x="708" y="49915"/>
                </a:lnTo>
                <a:lnTo>
                  <a:pt x="969" y="49710"/>
                </a:lnTo>
                <a:lnTo>
                  <a:pt x="1211" y="49487"/>
                </a:lnTo>
                <a:lnTo>
                  <a:pt x="1416" y="49282"/>
                </a:lnTo>
                <a:lnTo>
                  <a:pt x="1565" y="49115"/>
                </a:lnTo>
                <a:lnTo>
                  <a:pt x="1639" y="49021"/>
                </a:lnTo>
                <a:lnTo>
                  <a:pt x="1658" y="48984"/>
                </a:lnTo>
                <a:lnTo>
                  <a:pt x="1658" y="48966"/>
                </a:lnTo>
                <a:close/>
                <a:moveTo>
                  <a:pt x="78308" y="50194"/>
                </a:moveTo>
                <a:lnTo>
                  <a:pt x="78308" y="50194"/>
                </a:lnTo>
                <a:lnTo>
                  <a:pt x="78308" y="50194"/>
                </a:lnTo>
                <a:close/>
                <a:moveTo>
                  <a:pt x="5679" y="49412"/>
                </a:moveTo>
                <a:lnTo>
                  <a:pt x="5661" y="49431"/>
                </a:lnTo>
                <a:lnTo>
                  <a:pt x="5381" y="49599"/>
                </a:lnTo>
                <a:lnTo>
                  <a:pt x="5158" y="49766"/>
                </a:lnTo>
                <a:lnTo>
                  <a:pt x="4935" y="49952"/>
                </a:lnTo>
                <a:lnTo>
                  <a:pt x="4711" y="50139"/>
                </a:lnTo>
                <a:lnTo>
                  <a:pt x="4544" y="50325"/>
                </a:lnTo>
                <a:lnTo>
                  <a:pt x="4488" y="50418"/>
                </a:lnTo>
                <a:lnTo>
                  <a:pt x="4450" y="50492"/>
                </a:lnTo>
                <a:lnTo>
                  <a:pt x="4469" y="50548"/>
                </a:lnTo>
                <a:lnTo>
                  <a:pt x="4506" y="50604"/>
                </a:lnTo>
                <a:lnTo>
                  <a:pt x="4581" y="50604"/>
                </a:lnTo>
                <a:lnTo>
                  <a:pt x="4674" y="50567"/>
                </a:lnTo>
                <a:lnTo>
                  <a:pt x="4786" y="50474"/>
                </a:lnTo>
                <a:lnTo>
                  <a:pt x="4897" y="50362"/>
                </a:lnTo>
                <a:lnTo>
                  <a:pt x="5121" y="50139"/>
                </a:lnTo>
                <a:lnTo>
                  <a:pt x="5232" y="49990"/>
                </a:lnTo>
                <a:lnTo>
                  <a:pt x="5549" y="49654"/>
                </a:lnTo>
                <a:lnTo>
                  <a:pt x="5679" y="49468"/>
                </a:lnTo>
                <a:lnTo>
                  <a:pt x="5698" y="49431"/>
                </a:lnTo>
                <a:lnTo>
                  <a:pt x="5679" y="49412"/>
                </a:lnTo>
                <a:close/>
                <a:moveTo>
                  <a:pt x="12158" y="49450"/>
                </a:moveTo>
                <a:lnTo>
                  <a:pt x="12102" y="49505"/>
                </a:lnTo>
                <a:lnTo>
                  <a:pt x="11507" y="50083"/>
                </a:lnTo>
                <a:lnTo>
                  <a:pt x="11153" y="50455"/>
                </a:lnTo>
                <a:lnTo>
                  <a:pt x="11041" y="50585"/>
                </a:lnTo>
                <a:lnTo>
                  <a:pt x="11004" y="50623"/>
                </a:lnTo>
                <a:lnTo>
                  <a:pt x="11004" y="50641"/>
                </a:lnTo>
                <a:lnTo>
                  <a:pt x="11041" y="50678"/>
                </a:lnTo>
                <a:lnTo>
                  <a:pt x="11116" y="50678"/>
                </a:lnTo>
                <a:lnTo>
                  <a:pt x="11172" y="50660"/>
                </a:lnTo>
                <a:lnTo>
                  <a:pt x="11302" y="50585"/>
                </a:lnTo>
                <a:lnTo>
                  <a:pt x="11451" y="50492"/>
                </a:lnTo>
                <a:lnTo>
                  <a:pt x="11693" y="50269"/>
                </a:lnTo>
                <a:lnTo>
                  <a:pt x="11842" y="50139"/>
                </a:lnTo>
                <a:lnTo>
                  <a:pt x="12028" y="49952"/>
                </a:lnTo>
                <a:lnTo>
                  <a:pt x="12121" y="49841"/>
                </a:lnTo>
                <a:lnTo>
                  <a:pt x="12140" y="49785"/>
                </a:lnTo>
                <a:lnTo>
                  <a:pt x="12158" y="49729"/>
                </a:lnTo>
                <a:lnTo>
                  <a:pt x="12177" y="49692"/>
                </a:lnTo>
                <a:lnTo>
                  <a:pt x="12214" y="49561"/>
                </a:lnTo>
                <a:lnTo>
                  <a:pt x="12214" y="49487"/>
                </a:lnTo>
                <a:lnTo>
                  <a:pt x="12196" y="49450"/>
                </a:lnTo>
                <a:close/>
                <a:moveTo>
                  <a:pt x="39303" y="49580"/>
                </a:moveTo>
                <a:lnTo>
                  <a:pt x="39266" y="49617"/>
                </a:lnTo>
                <a:lnTo>
                  <a:pt x="39117" y="49748"/>
                </a:lnTo>
                <a:lnTo>
                  <a:pt x="38708" y="50045"/>
                </a:lnTo>
                <a:lnTo>
                  <a:pt x="38484" y="50213"/>
                </a:lnTo>
                <a:lnTo>
                  <a:pt x="38317" y="50362"/>
                </a:lnTo>
                <a:lnTo>
                  <a:pt x="38242" y="50436"/>
                </a:lnTo>
                <a:lnTo>
                  <a:pt x="38205" y="50511"/>
                </a:lnTo>
                <a:lnTo>
                  <a:pt x="38168" y="50567"/>
                </a:lnTo>
                <a:lnTo>
                  <a:pt x="38168" y="50641"/>
                </a:lnTo>
                <a:lnTo>
                  <a:pt x="38205" y="50697"/>
                </a:lnTo>
                <a:lnTo>
                  <a:pt x="38261" y="50734"/>
                </a:lnTo>
                <a:lnTo>
                  <a:pt x="38317" y="50734"/>
                </a:lnTo>
                <a:lnTo>
                  <a:pt x="38391" y="50697"/>
                </a:lnTo>
                <a:lnTo>
                  <a:pt x="38484" y="50623"/>
                </a:lnTo>
                <a:lnTo>
                  <a:pt x="38577" y="50529"/>
                </a:lnTo>
                <a:lnTo>
                  <a:pt x="38782" y="50306"/>
                </a:lnTo>
                <a:lnTo>
                  <a:pt x="38987" y="50064"/>
                </a:lnTo>
                <a:lnTo>
                  <a:pt x="39155" y="49822"/>
                </a:lnTo>
                <a:lnTo>
                  <a:pt x="39285" y="49617"/>
                </a:lnTo>
                <a:lnTo>
                  <a:pt x="39303" y="49580"/>
                </a:lnTo>
                <a:close/>
                <a:moveTo>
                  <a:pt x="83819" y="49561"/>
                </a:moveTo>
                <a:lnTo>
                  <a:pt x="83763" y="49617"/>
                </a:lnTo>
                <a:lnTo>
                  <a:pt x="83614" y="49748"/>
                </a:lnTo>
                <a:lnTo>
                  <a:pt x="83205" y="50045"/>
                </a:lnTo>
                <a:lnTo>
                  <a:pt x="83000" y="50213"/>
                </a:lnTo>
                <a:lnTo>
                  <a:pt x="82814" y="50362"/>
                </a:lnTo>
                <a:lnTo>
                  <a:pt x="82758" y="50436"/>
                </a:lnTo>
                <a:lnTo>
                  <a:pt x="82702" y="50511"/>
                </a:lnTo>
                <a:lnTo>
                  <a:pt x="82684" y="50567"/>
                </a:lnTo>
                <a:lnTo>
                  <a:pt x="82684" y="50641"/>
                </a:lnTo>
                <a:lnTo>
                  <a:pt x="82702" y="50697"/>
                </a:lnTo>
                <a:lnTo>
                  <a:pt x="82758" y="50734"/>
                </a:lnTo>
                <a:lnTo>
                  <a:pt x="82832" y="50734"/>
                </a:lnTo>
                <a:lnTo>
                  <a:pt x="82907" y="50697"/>
                </a:lnTo>
                <a:lnTo>
                  <a:pt x="82981" y="50623"/>
                </a:lnTo>
                <a:lnTo>
                  <a:pt x="83093" y="50529"/>
                </a:lnTo>
                <a:lnTo>
                  <a:pt x="83279" y="50306"/>
                </a:lnTo>
                <a:lnTo>
                  <a:pt x="83484" y="50064"/>
                </a:lnTo>
                <a:lnTo>
                  <a:pt x="83670" y="49822"/>
                </a:lnTo>
                <a:lnTo>
                  <a:pt x="83782" y="49617"/>
                </a:lnTo>
                <a:lnTo>
                  <a:pt x="83819" y="49561"/>
                </a:lnTo>
                <a:close/>
                <a:moveTo>
                  <a:pt x="53267" y="49673"/>
                </a:moveTo>
                <a:lnTo>
                  <a:pt x="53025" y="49915"/>
                </a:lnTo>
                <a:lnTo>
                  <a:pt x="52857" y="50083"/>
                </a:lnTo>
                <a:lnTo>
                  <a:pt x="52690" y="50269"/>
                </a:lnTo>
                <a:lnTo>
                  <a:pt x="52541" y="50455"/>
                </a:lnTo>
                <a:lnTo>
                  <a:pt x="52504" y="50529"/>
                </a:lnTo>
                <a:lnTo>
                  <a:pt x="52466" y="50604"/>
                </a:lnTo>
                <a:lnTo>
                  <a:pt x="52448" y="50660"/>
                </a:lnTo>
                <a:lnTo>
                  <a:pt x="52466" y="50716"/>
                </a:lnTo>
                <a:lnTo>
                  <a:pt x="52522" y="50734"/>
                </a:lnTo>
                <a:lnTo>
                  <a:pt x="52597" y="50753"/>
                </a:lnTo>
                <a:lnTo>
                  <a:pt x="52690" y="50753"/>
                </a:lnTo>
                <a:lnTo>
                  <a:pt x="52764" y="50716"/>
                </a:lnTo>
                <a:lnTo>
                  <a:pt x="52857" y="50678"/>
                </a:lnTo>
                <a:lnTo>
                  <a:pt x="52913" y="50604"/>
                </a:lnTo>
                <a:lnTo>
                  <a:pt x="52969" y="50529"/>
                </a:lnTo>
                <a:lnTo>
                  <a:pt x="53025" y="50436"/>
                </a:lnTo>
                <a:lnTo>
                  <a:pt x="53099" y="50250"/>
                </a:lnTo>
                <a:lnTo>
                  <a:pt x="53155" y="50064"/>
                </a:lnTo>
                <a:lnTo>
                  <a:pt x="53211" y="49878"/>
                </a:lnTo>
                <a:lnTo>
                  <a:pt x="53230" y="49748"/>
                </a:lnTo>
                <a:lnTo>
                  <a:pt x="53267" y="49673"/>
                </a:lnTo>
                <a:close/>
                <a:moveTo>
                  <a:pt x="18582" y="49450"/>
                </a:moveTo>
                <a:lnTo>
                  <a:pt x="18377" y="49673"/>
                </a:lnTo>
                <a:lnTo>
                  <a:pt x="18023" y="50083"/>
                </a:lnTo>
                <a:lnTo>
                  <a:pt x="17855" y="50306"/>
                </a:lnTo>
                <a:lnTo>
                  <a:pt x="17725" y="50492"/>
                </a:lnTo>
                <a:lnTo>
                  <a:pt x="17669" y="50585"/>
                </a:lnTo>
                <a:lnTo>
                  <a:pt x="17651" y="50660"/>
                </a:lnTo>
                <a:lnTo>
                  <a:pt x="17651" y="50716"/>
                </a:lnTo>
                <a:lnTo>
                  <a:pt x="17669" y="50753"/>
                </a:lnTo>
                <a:lnTo>
                  <a:pt x="17725" y="50772"/>
                </a:lnTo>
                <a:lnTo>
                  <a:pt x="17781" y="50753"/>
                </a:lnTo>
                <a:lnTo>
                  <a:pt x="17837" y="50697"/>
                </a:lnTo>
                <a:lnTo>
                  <a:pt x="17911" y="50641"/>
                </a:lnTo>
                <a:lnTo>
                  <a:pt x="18060" y="50436"/>
                </a:lnTo>
                <a:lnTo>
                  <a:pt x="18209" y="50194"/>
                </a:lnTo>
                <a:lnTo>
                  <a:pt x="18451" y="49692"/>
                </a:lnTo>
                <a:lnTo>
                  <a:pt x="18582" y="49450"/>
                </a:lnTo>
                <a:close/>
                <a:moveTo>
                  <a:pt x="19848" y="49263"/>
                </a:moveTo>
                <a:lnTo>
                  <a:pt x="19810" y="49282"/>
                </a:lnTo>
                <a:lnTo>
                  <a:pt x="19494" y="49524"/>
                </a:lnTo>
                <a:lnTo>
                  <a:pt x="19252" y="49729"/>
                </a:lnTo>
                <a:lnTo>
                  <a:pt x="19010" y="49952"/>
                </a:lnTo>
                <a:lnTo>
                  <a:pt x="18786" y="50194"/>
                </a:lnTo>
                <a:lnTo>
                  <a:pt x="18600" y="50418"/>
                </a:lnTo>
                <a:lnTo>
                  <a:pt x="18544" y="50511"/>
                </a:lnTo>
                <a:lnTo>
                  <a:pt x="18507" y="50604"/>
                </a:lnTo>
                <a:lnTo>
                  <a:pt x="18507" y="50678"/>
                </a:lnTo>
                <a:lnTo>
                  <a:pt x="18526" y="50734"/>
                </a:lnTo>
                <a:lnTo>
                  <a:pt x="18563" y="50753"/>
                </a:lnTo>
                <a:lnTo>
                  <a:pt x="18600" y="50772"/>
                </a:lnTo>
                <a:lnTo>
                  <a:pt x="18637" y="50753"/>
                </a:lnTo>
                <a:lnTo>
                  <a:pt x="18693" y="50734"/>
                </a:lnTo>
                <a:lnTo>
                  <a:pt x="18805" y="50641"/>
                </a:lnTo>
                <a:lnTo>
                  <a:pt x="18917" y="50529"/>
                </a:lnTo>
                <a:lnTo>
                  <a:pt x="19121" y="50287"/>
                </a:lnTo>
                <a:lnTo>
                  <a:pt x="19252" y="50120"/>
                </a:lnTo>
                <a:lnTo>
                  <a:pt x="19401" y="49934"/>
                </a:lnTo>
                <a:lnTo>
                  <a:pt x="19643" y="49617"/>
                </a:lnTo>
                <a:lnTo>
                  <a:pt x="19829" y="49338"/>
                </a:lnTo>
                <a:lnTo>
                  <a:pt x="19848" y="49263"/>
                </a:lnTo>
                <a:close/>
                <a:moveTo>
                  <a:pt x="21989" y="49375"/>
                </a:moveTo>
                <a:lnTo>
                  <a:pt x="21951" y="49394"/>
                </a:lnTo>
                <a:lnTo>
                  <a:pt x="21914" y="49450"/>
                </a:lnTo>
                <a:lnTo>
                  <a:pt x="21691" y="49673"/>
                </a:lnTo>
                <a:lnTo>
                  <a:pt x="21281" y="50083"/>
                </a:lnTo>
                <a:lnTo>
                  <a:pt x="20890" y="50492"/>
                </a:lnTo>
                <a:lnTo>
                  <a:pt x="20778" y="50623"/>
                </a:lnTo>
                <a:lnTo>
                  <a:pt x="20723" y="50678"/>
                </a:lnTo>
                <a:lnTo>
                  <a:pt x="20760" y="50734"/>
                </a:lnTo>
                <a:lnTo>
                  <a:pt x="20797" y="50753"/>
                </a:lnTo>
                <a:lnTo>
                  <a:pt x="20853" y="50772"/>
                </a:lnTo>
                <a:lnTo>
                  <a:pt x="20909" y="50753"/>
                </a:lnTo>
                <a:lnTo>
                  <a:pt x="21058" y="50697"/>
                </a:lnTo>
                <a:lnTo>
                  <a:pt x="21225" y="50585"/>
                </a:lnTo>
                <a:lnTo>
                  <a:pt x="21374" y="50474"/>
                </a:lnTo>
                <a:lnTo>
                  <a:pt x="21505" y="50362"/>
                </a:lnTo>
                <a:lnTo>
                  <a:pt x="21672" y="50213"/>
                </a:lnTo>
                <a:lnTo>
                  <a:pt x="21840" y="50008"/>
                </a:lnTo>
                <a:lnTo>
                  <a:pt x="21914" y="49878"/>
                </a:lnTo>
                <a:lnTo>
                  <a:pt x="21951" y="49791"/>
                </a:lnTo>
                <a:lnTo>
                  <a:pt x="21951" y="49785"/>
                </a:lnTo>
                <a:lnTo>
                  <a:pt x="22007" y="49599"/>
                </a:lnTo>
                <a:lnTo>
                  <a:pt x="22007" y="49487"/>
                </a:lnTo>
                <a:lnTo>
                  <a:pt x="22007" y="49394"/>
                </a:lnTo>
                <a:lnTo>
                  <a:pt x="22007" y="49375"/>
                </a:lnTo>
                <a:close/>
                <a:moveTo>
                  <a:pt x="63079" y="49450"/>
                </a:moveTo>
                <a:lnTo>
                  <a:pt x="62874" y="49673"/>
                </a:lnTo>
                <a:lnTo>
                  <a:pt x="62520" y="50083"/>
                </a:lnTo>
                <a:lnTo>
                  <a:pt x="62353" y="50306"/>
                </a:lnTo>
                <a:lnTo>
                  <a:pt x="62222" y="50492"/>
                </a:lnTo>
                <a:lnTo>
                  <a:pt x="62185" y="50585"/>
                </a:lnTo>
                <a:lnTo>
                  <a:pt x="62148" y="50660"/>
                </a:lnTo>
                <a:lnTo>
                  <a:pt x="62148" y="50716"/>
                </a:lnTo>
                <a:lnTo>
                  <a:pt x="62166" y="50753"/>
                </a:lnTo>
                <a:lnTo>
                  <a:pt x="62222" y="50772"/>
                </a:lnTo>
                <a:lnTo>
                  <a:pt x="62278" y="50753"/>
                </a:lnTo>
                <a:lnTo>
                  <a:pt x="62334" y="50697"/>
                </a:lnTo>
                <a:lnTo>
                  <a:pt x="62408" y="50641"/>
                </a:lnTo>
                <a:lnTo>
                  <a:pt x="62557" y="50436"/>
                </a:lnTo>
                <a:lnTo>
                  <a:pt x="62706" y="50194"/>
                </a:lnTo>
                <a:lnTo>
                  <a:pt x="62967" y="49692"/>
                </a:lnTo>
                <a:lnTo>
                  <a:pt x="63079" y="49450"/>
                </a:lnTo>
                <a:close/>
                <a:moveTo>
                  <a:pt x="64345" y="49263"/>
                </a:moveTo>
                <a:lnTo>
                  <a:pt x="64308" y="49282"/>
                </a:lnTo>
                <a:lnTo>
                  <a:pt x="63991" y="49524"/>
                </a:lnTo>
                <a:lnTo>
                  <a:pt x="63768" y="49729"/>
                </a:lnTo>
                <a:lnTo>
                  <a:pt x="63507" y="49952"/>
                </a:lnTo>
                <a:lnTo>
                  <a:pt x="63284" y="50194"/>
                </a:lnTo>
                <a:lnTo>
                  <a:pt x="63097" y="50418"/>
                </a:lnTo>
                <a:lnTo>
                  <a:pt x="63041" y="50511"/>
                </a:lnTo>
                <a:lnTo>
                  <a:pt x="63004" y="50604"/>
                </a:lnTo>
                <a:lnTo>
                  <a:pt x="63004" y="50678"/>
                </a:lnTo>
                <a:lnTo>
                  <a:pt x="63023" y="50734"/>
                </a:lnTo>
                <a:lnTo>
                  <a:pt x="63060" y="50753"/>
                </a:lnTo>
                <a:lnTo>
                  <a:pt x="63097" y="50772"/>
                </a:lnTo>
                <a:lnTo>
                  <a:pt x="63153" y="50753"/>
                </a:lnTo>
                <a:lnTo>
                  <a:pt x="63190" y="50734"/>
                </a:lnTo>
                <a:lnTo>
                  <a:pt x="63302" y="50641"/>
                </a:lnTo>
                <a:lnTo>
                  <a:pt x="63414" y="50529"/>
                </a:lnTo>
                <a:lnTo>
                  <a:pt x="63637" y="50287"/>
                </a:lnTo>
                <a:lnTo>
                  <a:pt x="63749" y="50120"/>
                </a:lnTo>
                <a:lnTo>
                  <a:pt x="63917" y="49934"/>
                </a:lnTo>
                <a:lnTo>
                  <a:pt x="64159" y="49617"/>
                </a:lnTo>
                <a:lnTo>
                  <a:pt x="64326" y="49338"/>
                </a:lnTo>
                <a:lnTo>
                  <a:pt x="64363" y="49263"/>
                </a:lnTo>
                <a:close/>
                <a:moveTo>
                  <a:pt x="66486" y="49375"/>
                </a:moveTo>
                <a:lnTo>
                  <a:pt x="66449" y="49394"/>
                </a:lnTo>
                <a:lnTo>
                  <a:pt x="66411" y="49450"/>
                </a:lnTo>
                <a:lnTo>
                  <a:pt x="66188" y="49673"/>
                </a:lnTo>
                <a:lnTo>
                  <a:pt x="65778" y="50083"/>
                </a:lnTo>
                <a:lnTo>
                  <a:pt x="65406" y="50492"/>
                </a:lnTo>
                <a:lnTo>
                  <a:pt x="65276" y="50623"/>
                </a:lnTo>
                <a:lnTo>
                  <a:pt x="65238" y="50678"/>
                </a:lnTo>
                <a:lnTo>
                  <a:pt x="65257" y="50734"/>
                </a:lnTo>
                <a:lnTo>
                  <a:pt x="65294" y="50753"/>
                </a:lnTo>
                <a:lnTo>
                  <a:pt x="65350" y="50772"/>
                </a:lnTo>
                <a:lnTo>
                  <a:pt x="65425" y="50753"/>
                </a:lnTo>
                <a:lnTo>
                  <a:pt x="65555" y="50697"/>
                </a:lnTo>
                <a:lnTo>
                  <a:pt x="65723" y="50585"/>
                </a:lnTo>
                <a:lnTo>
                  <a:pt x="65871" y="50474"/>
                </a:lnTo>
                <a:lnTo>
                  <a:pt x="66020" y="50362"/>
                </a:lnTo>
                <a:lnTo>
                  <a:pt x="66169" y="50213"/>
                </a:lnTo>
                <a:lnTo>
                  <a:pt x="66337" y="50008"/>
                </a:lnTo>
                <a:lnTo>
                  <a:pt x="66411" y="49878"/>
                </a:lnTo>
                <a:lnTo>
                  <a:pt x="66467" y="49748"/>
                </a:lnTo>
                <a:lnTo>
                  <a:pt x="66449" y="49803"/>
                </a:lnTo>
                <a:lnTo>
                  <a:pt x="66467" y="49785"/>
                </a:lnTo>
                <a:lnTo>
                  <a:pt x="66504" y="49599"/>
                </a:lnTo>
                <a:lnTo>
                  <a:pt x="66523" y="49487"/>
                </a:lnTo>
                <a:lnTo>
                  <a:pt x="66504" y="49394"/>
                </a:lnTo>
                <a:lnTo>
                  <a:pt x="66504" y="49375"/>
                </a:lnTo>
                <a:close/>
                <a:moveTo>
                  <a:pt x="4637" y="49431"/>
                </a:moveTo>
                <a:lnTo>
                  <a:pt x="4618" y="49450"/>
                </a:lnTo>
                <a:lnTo>
                  <a:pt x="4339" y="49673"/>
                </a:lnTo>
                <a:lnTo>
                  <a:pt x="3892" y="50045"/>
                </a:lnTo>
                <a:lnTo>
                  <a:pt x="3650" y="50250"/>
                </a:lnTo>
                <a:lnTo>
                  <a:pt x="3464" y="50455"/>
                </a:lnTo>
                <a:lnTo>
                  <a:pt x="3352" y="50604"/>
                </a:lnTo>
                <a:lnTo>
                  <a:pt x="3333" y="50678"/>
                </a:lnTo>
                <a:lnTo>
                  <a:pt x="3333" y="50716"/>
                </a:lnTo>
                <a:lnTo>
                  <a:pt x="3352" y="50753"/>
                </a:lnTo>
                <a:lnTo>
                  <a:pt x="3371" y="50772"/>
                </a:lnTo>
                <a:lnTo>
                  <a:pt x="3408" y="50790"/>
                </a:lnTo>
                <a:lnTo>
                  <a:pt x="3445" y="50790"/>
                </a:lnTo>
                <a:lnTo>
                  <a:pt x="3538" y="50753"/>
                </a:lnTo>
                <a:lnTo>
                  <a:pt x="3650" y="50678"/>
                </a:lnTo>
                <a:lnTo>
                  <a:pt x="3762" y="50585"/>
                </a:lnTo>
                <a:lnTo>
                  <a:pt x="3873" y="50455"/>
                </a:lnTo>
                <a:lnTo>
                  <a:pt x="4115" y="50176"/>
                </a:lnTo>
                <a:lnTo>
                  <a:pt x="4357" y="49896"/>
                </a:lnTo>
                <a:lnTo>
                  <a:pt x="4525" y="49636"/>
                </a:lnTo>
                <a:lnTo>
                  <a:pt x="4637" y="49468"/>
                </a:lnTo>
                <a:lnTo>
                  <a:pt x="4637" y="49431"/>
                </a:lnTo>
                <a:close/>
                <a:moveTo>
                  <a:pt x="6983" y="49580"/>
                </a:moveTo>
                <a:lnTo>
                  <a:pt x="6908" y="49654"/>
                </a:lnTo>
                <a:lnTo>
                  <a:pt x="6703" y="49785"/>
                </a:lnTo>
                <a:lnTo>
                  <a:pt x="6145" y="50157"/>
                </a:lnTo>
                <a:lnTo>
                  <a:pt x="5623" y="50511"/>
                </a:lnTo>
                <a:lnTo>
                  <a:pt x="5456" y="50641"/>
                </a:lnTo>
                <a:lnTo>
                  <a:pt x="5419" y="50678"/>
                </a:lnTo>
                <a:lnTo>
                  <a:pt x="5400" y="50716"/>
                </a:lnTo>
                <a:lnTo>
                  <a:pt x="5474" y="50772"/>
                </a:lnTo>
                <a:lnTo>
                  <a:pt x="5549" y="50790"/>
                </a:lnTo>
                <a:lnTo>
                  <a:pt x="5642" y="50772"/>
                </a:lnTo>
                <a:lnTo>
                  <a:pt x="5754" y="50716"/>
                </a:lnTo>
                <a:lnTo>
                  <a:pt x="5865" y="50660"/>
                </a:lnTo>
                <a:lnTo>
                  <a:pt x="5996" y="50567"/>
                </a:lnTo>
                <a:lnTo>
                  <a:pt x="6256" y="50362"/>
                </a:lnTo>
                <a:lnTo>
                  <a:pt x="6517" y="50120"/>
                </a:lnTo>
                <a:lnTo>
                  <a:pt x="6740" y="49896"/>
                </a:lnTo>
                <a:lnTo>
                  <a:pt x="6908" y="49692"/>
                </a:lnTo>
                <a:lnTo>
                  <a:pt x="6983" y="49580"/>
                </a:lnTo>
                <a:close/>
                <a:moveTo>
                  <a:pt x="55501" y="49692"/>
                </a:moveTo>
                <a:lnTo>
                  <a:pt x="55464" y="49710"/>
                </a:lnTo>
                <a:lnTo>
                  <a:pt x="55241" y="49878"/>
                </a:lnTo>
                <a:lnTo>
                  <a:pt x="54887" y="50213"/>
                </a:lnTo>
                <a:lnTo>
                  <a:pt x="54719" y="50381"/>
                </a:lnTo>
                <a:lnTo>
                  <a:pt x="54589" y="50548"/>
                </a:lnTo>
                <a:lnTo>
                  <a:pt x="54533" y="50623"/>
                </a:lnTo>
                <a:lnTo>
                  <a:pt x="54514" y="50697"/>
                </a:lnTo>
                <a:lnTo>
                  <a:pt x="54496" y="50753"/>
                </a:lnTo>
                <a:lnTo>
                  <a:pt x="54514" y="50790"/>
                </a:lnTo>
                <a:lnTo>
                  <a:pt x="54552" y="50809"/>
                </a:lnTo>
                <a:lnTo>
                  <a:pt x="54589" y="50809"/>
                </a:lnTo>
                <a:lnTo>
                  <a:pt x="54682" y="50772"/>
                </a:lnTo>
                <a:lnTo>
                  <a:pt x="54775" y="50697"/>
                </a:lnTo>
                <a:lnTo>
                  <a:pt x="54887" y="50604"/>
                </a:lnTo>
                <a:lnTo>
                  <a:pt x="55092" y="50381"/>
                </a:lnTo>
                <a:lnTo>
                  <a:pt x="55203" y="50269"/>
                </a:lnTo>
                <a:lnTo>
                  <a:pt x="55296" y="50139"/>
                </a:lnTo>
                <a:lnTo>
                  <a:pt x="55427" y="49915"/>
                </a:lnTo>
                <a:lnTo>
                  <a:pt x="55483" y="49822"/>
                </a:lnTo>
                <a:lnTo>
                  <a:pt x="55520" y="49729"/>
                </a:lnTo>
                <a:lnTo>
                  <a:pt x="55520" y="49710"/>
                </a:lnTo>
                <a:lnTo>
                  <a:pt x="55520" y="49692"/>
                </a:lnTo>
                <a:close/>
                <a:moveTo>
                  <a:pt x="9012" y="49375"/>
                </a:moveTo>
                <a:lnTo>
                  <a:pt x="8863" y="49450"/>
                </a:lnTo>
                <a:lnTo>
                  <a:pt x="8640" y="49599"/>
                </a:lnTo>
                <a:lnTo>
                  <a:pt x="8379" y="49785"/>
                </a:lnTo>
                <a:lnTo>
                  <a:pt x="8100" y="50027"/>
                </a:lnTo>
                <a:lnTo>
                  <a:pt x="7839" y="50250"/>
                </a:lnTo>
                <a:lnTo>
                  <a:pt x="7746" y="50362"/>
                </a:lnTo>
                <a:lnTo>
                  <a:pt x="7671" y="50474"/>
                </a:lnTo>
                <a:lnTo>
                  <a:pt x="7616" y="50585"/>
                </a:lnTo>
                <a:lnTo>
                  <a:pt x="7616" y="50678"/>
                </a:lnTo>
                <a:lnTo>
                  <a:pt x="7634" y="50753"/>
                </a:lnTo>
                <a:lnTo>
                  <a:pt x="7690" y="50827"/>
                </a:lnTo>
                <a:lnTo>
                  <a:pt x="7727" y="50809"/>
                </a:lnTo>
                <a:lnTo>
                  <a:pt x="7783" y="50772"/>
                </a:lnTo>
                <a:lnTo>
                  <a:pt x="7932" y="50623"/>
                </a:lnTo>
                <a:lnTo>
                  <a:pt x="8397" y="50120"/>
                </a:lnTo>
                <a:lnTo>
                  <a:pt x="8826" y="49617"/>
                </a:lnTo>
                <a:lnTo>
                  <a:pt x="9012" y="49375"/>
                </a:lnTo>
                <a:close/>
                <a:moveTo>
                  <a:pt x="13350" y="49357"/>
                </a:moveTo>
                <a:lnTo>
                  <a:pt x="13294" y="49394"/>
                </a:lnTo>
                <a:lnTo>
                  <a:pt x="13052" y="49636"/>
                </a:lnTo>
                <a:lnTo>
                  <a:pt x="12587" y="50101"/>
                </a:lnTo>
                <a:lnTo>
                  <a:pt x="12363" y="50343"/>
                </a:lnTo>
                <a:lnTo>
                  <a:pt x="12177" y="50548"/>
                </a:lnTo>
                <a:lnTo>
                  <a:pt x="12065" y="50716"/>
                </a:lnTo>
                <a:lnTo>
                  <a:pt x="12028" y="50772"/>
                </a:lnTo>
                <a:lnTo>
                  <a:pt x="12047" y="50809"/>
                </a:lnTo>
                <a:lnTo>
                  <a:pt x="12084" y="50827"/>
                </a:lnTo>
                <a:lnTo>
                  <a:pt x="12121" y="50827"/>
                </a:lnTo>
                <a:lnTo>
                  <a:pt x="12177" y="50809"/>
                </a:lnTo>
                <a:lnTo>
                  <a:pt x="12233" y="50772"/>
                </a:lnTo>
                <a:lnTo>
                  <a:pt x="12382" y="50660"/>
                </a:lnTo>
                <a:lnTo>
                  <a:pt x="12512" y="50529"/>
                </a:lnTo>
                <a:lnTo>
                  <a:pt x="12773" y="50250"/>
                </a:lnTo>
                <a:lnTo>
                  <a:pt x="12922" y="50083"/>
                </a:lnTo>
                <a:lnTo>
                  <a:pt x="13126" y="49841"/>
                </a:lnTo>
                <a:lnTo>
                  <a:pt x="13238" y="49729"/>
                </a:lnTo>
                <a:lnTo>
                  <a:pt x="13294" y="49599"/>
                </a:lnTo>
                <a:lnTo>
                  <a:pt x="13294" y="49617"/>
                </a:lnTo>
                <a:lnTo>
                  <a:pt x="13313" y="49599"/>
                </a:lnTo>
                <a:lnTo>
                  <a:pt x="13350" y="49487"/>
                </a:lnTo>
                <a:lnTo>
                  <a:pt x="13369" y="49412"/>
                </a:lnTo>
                <a:lnTo>
                  <a:pt x="13369" y="49357"/>
                </a:lnTo>
                <a:close/>
                <a:moveTo>
                  <a:pt x="17688" y="49468"/>
                </a:moveTo>
                <a:lnTo>
                  <a:pt x="17446" y="49710"/>
                </a:lnTo>
                <a:lnTo>
                  <a:pt x="17204" y="49952"/>
                </a:lnTo>
                <a:lnTo>
                  <a:pt x="16720" y="50381"/>
                </a:lnTo>
                <a:lnTo>
                  <a:pt x="16589" y="50492"/>
                </a:lnTo>
                <a:lnTo>
                  <a:pt x="16422" y="50660"/>
                </a:lnTo>
                <a:lnTo>
                  <a:pt x="16366" y="50734"/>
                </a:lnTo>
                <a:lnTo>
                  <a:pt x="16366" y="50772"/>
                </a:lnTo>
                <a:lnTo>
                  <a:pt x="16366" y="50809"/>
                </a:lnTo>
                <a:lnTo>
                  <a:pt x="16366" y="50827"/>
                </a:lnTo>
                <a:lnTo>
                  <a:pt x="16403" y="50846"/>
                </a:lnTo>
                <a:lnTo>
                  <a:pt x="16515" y="50846"/>
                </a:lnTo>
                <a:lnTo>
                  <a:pt x="16627" y="50809"/>
                </a:lnTo>
                <a:lnTo>
                  <a:pt x="16757" y="50753"/>
                </a:lnTo>
                <a:lnTo>
                  <a:pt x="16869" y="50678"/>
                </a:lnTo>
                <a:lnTo>
                  <a:pt x="16962" y="50567"/>
                </a:lnTo>
                <a:lnTo>
                  <a:pt x="17167" y="50362"/>
                </a:lnTo>
                <a:lnTo>
                  <a:pt x="17316" y="50176"/>
                </a:lnTo>
                <a:lnTo>
                  <a:pt x="17427" y="50008"/>
                </a:lnTo>
                <a:lnTo>
                  <a:pt x="17558" y="49766"/>
                </a:lnTo>
                <a:lnTo>
                  <a:pt x="17651" y="49543"/>
                </a:lnTo>
                <a:lnTo>
                  <a:pt x="17688" y="49468"/>
                </a:lnTo>
                <a:close/>
                <a:moveTo>
                  <a:pt x="29436" y="49710"/>
                </a:moveTo>
                <a:lnTo>
                  <a:pt x="29380" y="49748"/>
                </a:lnTo>
                <a:lnTo>
                  <a:pt x="29212" y="49896"/>
                </a:lnTo>
                <a:lnTo>
                  <a:pt x="28952" y="50139"/>
                </a:lnTo>
                <a:lnTo>
                  <a:pt x="28821" y="50269"/>
                </a:lnTo>
                <a:lnTo>
                  <a:pt x="28654" y="50455"/>
                </a:lnTo>
                <a:lnTo>
                  <a:pt x="28579" y="50548"/>
                </a:lnTo>
                <a:lnTo>
                  <a:pt x="28524" y="50641"/>
                </a:lnTo>
                <a:lnTo>
                  <a:pt x="28524" y="50734"/>
                </a:lnTo>
                <a:lnTo>
                  <a:pt x="28524" y="50772"/>
                </a:lnTo>
                <a:lnTo>
                  <a:pt x="28542" y="50809"/>
                </a:lnTo>
                <a:lnTo>
                  <a:pt x="28579" y="50846"/>
                </a:lnTo>
                <a:lnTo>
                  <a:pt x="28635" y="50827"/>
                </a:lnTo>
                <a:lnTo>
                  <a:pt x="28691" y="50809"/>
                </a:lnTo>
                <a:lnTo>
                  <a:pt x="28766" y="50753"/>
                </a:lnTo>
                <a:lnTo>
                  <a:pt x="28915" y="50585"/>
                </a:lnTo>
                <a:lnTo>
                  <a:pt x="29064" y="50381"/>
                </a:lnTo>
                <a:lnTo>
                  <a:pt x="29212" y="50176"/>
                </a:lnTo>
                <a:lnTo>
                  <a:pt x="29343" y="49971"/>
                </a:lnTo>
                <a:lnTo>
                  <a:pt x="29417" y="49803"/>
                </a:lnTo>
                <a:lnTo>
                  <a:pt x="29455" y="49710"/>
                </a:lnTo>
                <a:close/>
                <a:moveTo>
                  <a:pt x="31707" y="49580"/>
                </a:moveTo>
                <a:lnTo>
                  <a:pt x="31447" y="49785"/>
                </a:lnTo>
                <a:lnTo>
                  <a:pt x="31223" y="49952"/>
                </a:lnTo>
                <a:lnTo>
                  <a:pt x="31000" y="50139"/>
                </a:lnTo>
                <a:lnTo>
                  <a:pt x="30795" y="50343"/>
                </a:lnTo>
                <a:lnTo>
                  <a:pt x="30627" y="50529"/>
                </a:lnTo>
                <a:lnTo>
                  <a:pt x="30590" y="50623"/>
                </a:lnTo>
                <a:lnTo>
                  <a:pt x="30553" y="50697"/>
                </a:lnTo>
                <a:lnTo>
                  <a:pt x="30553" y="50772"/>
                </a:lnTo>
                <a:lnTo>
                  <a:pt x="30572" y="50809"/>
                </a:lnTo>
                <a:lnTo>
                  <a:pt x="30609" y="50846"/>
                </a:lnTo>
                <a:lnTo>
                  <a:pt x="30665" y="50827"/>
                </a:lnTo>
                <a:lnTo>
                  <a:pt x="30739" y="50790"/>
                </a:lnTo>
                <a:lnTo>
                  <a:pt x="30832" y="50716"/>
                </a:lnTo>
                <a:lnTo>
                  <a:pt x="31018" y="50529"/>
                </a:lnTo>
                <a:lnTo>
                  <a:pt x="31205" y="50287"/>
                </a:lnTo>
                <a:lnTo>
                  <a:pt x="31558" y="49803"/>
                </a:lnTo>
                <a:lnTo>
                  <a:pt x="31707" y="49580"/>
                </a:lnTo>
                <a:close/>
                <a:moveTo>
                  <a:pt x="62185" y="49468"/>
                </a:moveTo>
                <a:lnTo>
                  <a:pt x="61962" y="49710"/>
                </a:lnTo>
                <a:lnTo>
                  <a:pt x="61720" y="49952"/>
                </a:lnTo>
                <a:lnTo>
                  <a:pt x="61217" y="50381"/>
                </a:lnTo>
                <a:lnTo>
                  <a:pt x="61087" y="50492"/>
                </a:lnTo>
                <a:lnTo>
                  <a:pt x="60919" y="50660"/>
                </a:lnTo>
                <a:lnTo>
                  <a:pt x="60882" y="50734"/>
                </a:lnTo>
                <a:lnTo>
                  <a:pt x="60863" y="50772"/>
                </a:lnTo>
                <a:lnTo>
                  <a:pt x="60863" y="50809"/>
                </a:lnTo>
                <a:lnTo>
                  <a:pt x="60882" y="50827"/>
                </a:lnTo>
                <a:lnTo>
                  <a:pt x="60900" y="50846"/>
                </a:lnTo>
                <a:lnTo>
                  <a:pt x="61031" y="50846"/>
                </a:lnTo>
                <a:lnTo>
                  <a:pt x="61142" y="50809"/>
                </a:lnTo>
                <a:lnTo>
                  <a:pt x="61254" y="50753"/>
                </a:lnTo>
                <a:lnTo>
                  <a:pt x="61366" y="50678"/>
                </a:lnTo>
                <a:lnTo>
                  <a:pt x="61478" y="50567"/>
                </a:lnTo>
                <a:lnTo>
                  <a:pt x="61664" y="50362"/>
                </a:lnTo>
                <a:lnTo>
                  <a:pt x="61831" y="50176"/>
                </a:lnTo>
                <a:lnTo>
                  <a:pt x="61924" y="50008"/>
                </a:lnTo>
                <a:lnTo>
                  <a:pt x="62055" y="49766"/>
                </a:lnTo>
                <a:lnTo>
                  <a:pt x="62166" y="49543"/>
                </a:lnTo>
                <a:lnTo>
                  <a:pt x="62185" y="49468"/>
                </a:lnTo>
                <a:close/>
                <a:moveTo>
                  <a:pt x="73933" y="49710"/>
                </a:moveTo>
                <a:lnTo>
                  <a:pt x="73877" y="49748"/>
                </a:lnTo>
                <a:lnTo>
                  <a:pt x="73710" y="49896"/>
                </a:lnTo>
                <a:lnTo>
                  <a:pt x="73449" y="50139"/>
                </a:lnTo>
                <a:lnTo>
                  <a:pt x="73319" y="50269"/>
                </a:lnTo>
                <a:lnTo>
                  <a:pt x="73151" y="50455"/>
                </a:lnTo>
                <a:lnTo>
                  <a:pt x="73077" y="50548"/>
                </a:lnTo>
                <a:lnTo>
                  <a:pt x="73039" y="50641"/>
                </a:lnTo>
                <a:lnTo>
                  <a:pt x="73021" y="50734"/>
                </a:lnTo>
                <a:lnTo>
                  <a:pt x="73021" y="50772"/>
                </a:lnTo>
                <a:lnTo>
                  <a:pt x="73058" y="50809"/>
                </a:lnTo>
                <a:lnTo>
                  <a:pt x="73095" y="50846"/>
                </a:lnTo>
                <a:lnTo>
                  <a:pt x="73132" y="50827"/>
                </a:lnTo>
                <a:lnTo>
                  <a:pt x="73207" y="50809"/>
                </a:lnTo>
                <a:lnTo>
                  <a:pt x="73263" y="50753"/>
                </a:lnTo>
                <a:lnTo>
                  <a:pt x="73412" y="50585"/>
                </a:lnTo>
                <a:lnTo>
                  <a:pt x="73561" y="50381"/>
                </a:lnTo>
                <a:lnTo>
                  <a:pt x="73710" y="50176"/>
                </a:lnTo>
                <a:lnTo>
                  <a:pt x="73840" y="49971"/>
                </a:lnTo>
                <a:lnTo>
                  <a:pt x="73914" y="49803"/>
                </a:lnTo>
                <a:lnTo>
                  <a:pt x="73952" y="49710"/>
                </a:lnTo>
                <a:close/>
                <a:moveTo>
                  <a:pt x="76204" y="49580"/>
                </a:moveTo>
                <a:lnTo>
                  <a:pt x="75944" y="49785"/>
                </a:lnTo>
                <a:lnTo>
                  <a:pt x="75739" y="49952"/>
                </a:lnTo>
                <a:lnTo>
                  <a:pt x="75516" y="50139"/>
                </a:lnTo>
                <a:lnTo>
                  <a:pt x="75292" y="50343"/>
                </a:lnTo>
                <a:lnTo>
                  <a:pt x="75143" y="50529"/>
                </a:lnTo>
                <a:lnTo>
                  <a:pt x="75087" y="50623"/>
                </a:lnTo>
                <a:lnTo>
                  <a:pt x="75050" y="50697"/>
                </a:lnTo>
                <a:lnTo>
                  <a:pt x="75050" y="50772"/>
                </a:lnTo>
                <a:lnTo>
                  <a:pt x="75069" y="50809"/>
                </a:lnTo>
                <a:lnTo>
                  <a:pt x="75106" y="50846"/>
                </a:lnTo>
                <a:lnTo>
                  <a:pt x="75180" y="50827"/>
                </a:lnTo>
                <a:lnTo>
                  <a:pt x="75236" y="50790"/>
                </a:lnTo>
                <a:lnTo>
                  <a:pt x="75329" y="50716"/>
                </a:lnTo>
                <a:lnTo>
                  <a:pt x="75516" y="50529"/>
                </a:lnTo>
                <a:lnTo>
                  <a:pt x="75720" y="50287"/>
                </a:lnTo>
                <a:lnTo>
                  <a:pt x="76056" y="49803"/>
                </a:lnTo>
                <a:lnTo>
                  <a:pt x="76204" y="49580"/>
                </a:lnTo>
                <a:close/>
                <a:moveTo>
                  <a:pt x="10185" y="49394"/>
                </a:moveTo>
                <a:lnTo>
                  <a:pt x="9868" y="49654"/>
                </a:lnTo>
                <a:lnTo>
                  <a:pt x="9328" y="50101"/>
                </a:lnTo>
                <a:lnTo>
                  <a:pt x="9049" y="50343"/>
                </a:lnTo>
                <a:lnTo>
                  <a:pt x="8826" y="50548"/>
                </a:lnTo>
                <a:lnTo>
                  <a:pt x="8677" y="50716"/>
                </a:lnTo>
                <a:lnTo>
                  <a:pt x="8640" y="50772"/>
                </a:lnTo>
                <a:lnTo>
                  <a:pt x="8640" y="50809"/>
                </a:lnTo>
                <a:lnTo>
                  <a:pt x="8677" y="50846"/>
                </a:lnTo>
                <a:lnTo>
                  <a:pt x="8714" y="50865"/>
                </a:lnTo>
                <a:lnTo>
                  <a:pt x="8770" y="50865"/>
                </a:lnTo>
                <a:lnTo>
                  <a:pt x="8844" y="50827"/>
                </a:lnTo>
                <a:lnTo>
                  <a:pt x="8993" y="50753"/>
                </a:lnTo>
                <a:lnTo>
                  <a:pt x="9161" y="50623"/>
                </a:lnTo>
                <a:lnTo>
                  <a:pt x="9477" y="50362"/>
                </a:lnTo>
                <a:lnTo>
                  <a:pt x="9664" y="50194"/>
                </a:lnTo>
                <a:lnTo>
                  <a:pt x="9812" y="49990"/>
                </a:lnTo>
                <a:lnTo>
                  <a:pt x="9999" y="49710"/>
                </a:lnTo>
                <a:lnTo>
                  <a:pt x="10148" y="49487"/>
                </a:lnTo>
                <a:lnTo>
                  <a:pt x="10185" y="49394"/>
                </a:lnTo>
                <a:close/>
                <a:moveTo>
                  <a:pt x="16515" y="49505"/>
                </a:moveTo>
                <a:lnTo>
                  <a:pt x="16478" y="49524"/>
                </a:lnTo>
                <a:lnTo>
                  <a:pt x="16236" y="49748"/>
                </a:lnTo>
                <a:lnTo>
                  <a:pt x="15807" y="50139"/>
                </a:lnTo>
                <a:lnTo>
                  <a:pt x="15603" y="50362"/>
                </a:lnTo>
                <a:lnTo>
                  <a:pt x="15454" y="50567"/>
                </a:lnTo>
                <a:lnTo>
                  <a:pt x="15379" y="50641"/>
                </a:lnTo>
                <a:lnTo>
                  <a:pt x="15342" y="50734"/>
                </a:lnTo>
                <a:lnTo>
                  <a:pt x="15323" y="50790"/>
                </a:lnTo>
                <a:lnTo>
                  <a:pt x="15342" y="50827"/>
                </a:lnTo>
                <a:lnTo>
                  <a:pt x="15379" y="50865"/>
                </a:lnTo>
                <a:lnTo>
                  <a:pt x="15472" y="50865"/>
                </a:lnTo>
                <a:lnTo>
                  <a:pt x="15528" y="50846"/>
                </a:lnTo>
                <a:lnTo>
                  <a:pt x="15659" y="50753"/>
                </a:lnTo>
                <a:lnTo>
                  <a:pt x="15789" y="50623"/>
                </a:lnTo>
                <a:lnTo>
                  <a:pt x="16031" y="50362"/>
                </a:lnTo>
                <a:lnTo>
                  <a:pt x="16161" y="50213"/>
                </a:lnTo>
                <a:lnTo>
                  <a:pt x="16273" y="50045"/>
                </a:lnTo>
                <a:lnTo>
                  <a:pt x="16422" y="49785"/>
                </a:lnTo>
                <a:lnTo>
                  <a:pt x="16515" y="49561"/>
                </a:lnTo>
                <a:lnTo>
                  <a:pt x="16515" y="49505"/>
                </a:lnTo>
                <a:close/>
                <a:moveTo>
                  <a:pt x="20927" y="49468"/>
                </a:moveTo>
                <a:lnTo>
                  <a:pt x="20648" y="49692"/>
                </a:lnTo>
                <a:lnTo>
                  <a:pt x="20183" y="50120"/>
                </a:lnTo>
                <a:lnTo>
                  <a:pt x="19941" y="50343"/>
                </a:lnTo>
                <a:lnTo>
                  <a:pt x="19755" y="50548"/>
                </a:lnTo>
                <a:lnTo>
                  <a:pt x="19624" y="50716"/>
                </a:lnTo>
                <a:lnTo>
                  <a:pt x="19606" y="50772"/>
                </a:lnTo>
                <a:lnTo>
                  <a:pt x="19606" y="50809"/>
                </a:lnTo>
                <a:lnTo>
                  <a:pt x="19643" y="50846"/>
                </a:lnTo>
                <a:lnTo>
                  <a:pt x="19680" y="50865"/>
                </a:lnTo>
                <a:lnTo>
                  <a:pt x="19755" y="50865"/>
                </a:lnTo>
                <a:lnTo>
                  <a:pt x="19848" y="50827"/>
                </a:lnTo>
                <a:lnTo>
                  <a:pt x="19941" y="50753"/>
                </a:lnTo>
                <a:lnTo>
                  <a:pt x="20052" y="50660"/>
                </a:lnTo>
                <a:lnTo>
                  <a:pt x="20164" y="50529"/>
                </a:lnTo>
                <a:lnTo>
                  <a:pt x="20406" y="50250"/>
                </a:lnTo>
                <a:lnTo>
                  <a:pt x="20630" y="49971"/>
                </a:lnTo>
                <a:lnTo>
                  <a:pt x="20797" y="49710"/>
                </a:lnTo>
                <a:lnTo>
                  <a:pt x="20909" y="49524"/>
                </a:lnTo>
                <a:lnTo>
                  <a:pt x="20927" y="49468"/>
                </a:lnTo>
                <a:close/>
                <a:moveTo>
                  <a:pt x="32694" y="49748"/>
                </a:moveTo>
                <a:lnTo>
                  <a:pt x="32601" y="49803"/>
                </a:lnTo>
                <a:lnTo>
                  <a:pt x="32433" y="49934"/>
                </a:lnTo>
                <a:lnTo>
                  <a:pt x="32247" y="50120"/>
                </a:lnTo>
                <a:lnTo>
                  <a:pt x="32061" y="50306"/>
                </a:lnTo>
                <a:lnTo>
                  <a:pt x="31912" y="50511"/>
                </a:lnTo>
                <a:lnTo>
                  <a:pt x="31782" y="50678"/>
                </a:lnTo>
                <a:lnTo>
                  <a:pt x="31763" y="50753"/>
                </a:lnTo>
                <a:lnTo>
                  <a:pt x="31745" y="50809"/>
                </a:lnTo>
                <a:lnTo>
                  <a:pt x="31745" y="50846"/>
                </a:lnTo>
                <a:lnTo>
                  <a:pt x="31782" y="50865"/>
                </a:lnTo>
                <a:lnTo>
                  <a:pt x="31875" y="50865"/>
                </a:lnTo>
                <a:lnTo>
                  <a:pt x="31949" y="50846"/>
                </a:lnTo>
                <a:lnTo>
                  <a:pt x="32042" y="50790"/>
                </a:lnTo>
                <a:lnTo>
                  <a:pt x="32136" y="50734"/>
                </a:lnTo>
                <a:lnTo>
                  <a:pt x="32284" y="50548"/>
                </a:lnTo>
                <a:lnTo>
                  <a:pt x="32433" y="50325"/>
                </a:lnTo>
                <a:lnTo>
                  <a:pt x="32564" y="50120"/>
                </a:lnTo>
                <a:lnTo>
                  <a:pt x="32638" y="49934"/>
                </a:lnTo>
                <a:lnTo>
                  <a:pt x="32694" y="49785"/>
                </a:lnTo>
                <a:lnTo>
                  <a:pt x="32694" y="49748"/>
                </a:lnTo>
                <a:close/>
                <a:moveTo>
                  <a:pt x="61012" y="49505"/>
                </a:moveTo>
                <a:lnTo>
                  <a:pt x="60994" y="49524"/>
                </a:lnTo>
                <a:lnTo>
                  <a:pt x="60733" y="49748"/>
                </a:lnTo>
                <a:lnTo>
                  <a:pt x="60323" y="50139"/>
                </a:lnTo>
                <a:lnTo>
                  <a:pt x="60118" y="50362"/>
                </a:lnTo>
                <a:lnTo>
                  <a:pt x="59951" y="50567"/>
                </a:lnTo>
                <a:lnTo>
                  <a:pt x="59895" y="50641"/>
                </a:lnTo>
                <a:lnTo>
                  <a:pt x="59858" y="50734"/>
                </a:lnTo>
                <a:lnTo>
                  <a:pt x="59839" y="50790"/>
                </a:lnTo>
                <a:lnTo>
                  <a:pt x="59839" y="50827"/>
                </a:lnTo>
                <a:lnTo>
                  <a:pt x="59876" y="50865"/>
                </a:lnTo>
                <a:lnTo>
                  <a:pt x="59970" y="50865"/>
                </a:lnTo>
                <a:lnTo>
                  <a:pt x="60025" y="50846"/>
                </a:lnTo>
                <a:lnTo>
                  <a:pt x="60156" y="50753"/>
                </a:lnTo>
                <a:lnTo>
                  <a:pt x="60286" y="50623"/>
                </a:lnTo>
                <a:lnTo>
                  <a:pt x="60547" y="50362"/>
                </a:lnTo>
                <a:lnTo>
                  <a:pt x="60658" y="50213"/>
                </a:lnTo>
                <a:lnTo>
                  <a:pt x="60770" y="50045"/>
                </a:lnTo>
                <a:lnTo>
                  <a:pt x="60919" y="49785"/>
                </a:lnTo>
                <a:lnTo>
                  <a:pt x="61012" y="49561"/>
                </a:lnTo>
                <a:lnTo>
                  <a:pt x="61031" y="49505"/>
                </a:lnTo>
                <a:close/>
                <a:moveTo>
                  <a:pt x="65443" y="49468"/>
                </a:moveTo>
                <a:lnTo>
                  <a:pt x="65164" y="49692"/>
                </a:lnTo>
                <a:lnTo>
                  <a:pt x="64680" y="50120"/>
                </a:lnTo>
                <a:lnTo>
                  <a:pt x="64456" y="50343"/>
                </a:lnTo>
                <a:lnTo>
                  <a:pt x="64252" y="50548"/>
                </a:lnTo>
                <a:lnTo>
                  <a:pt x="64140" y="50716"/>
                </a:lnTo>
                <a:lnTo>
                  <a:pt x="64103" y="50772"/>
                </a:lnTo>
                <a:lnTo>
                  <a:pt x="64121" y="50809"/>
                </a:lnTo>
                <a:lnTo>
                  <a:pt x="64140" y="50846"/>
                </a:lnTo>
                <a:lnTo>
                  <a:pt x="64177" y="50865"/>
                </a:lnTo>
                <a:lnTo>
                  <a:pt x="64252" y="50865"/>
                </a:lnTo>
                <a:lnTo>
                  <a:pt x="64345" y="50827"/>
                </a:lnTo>
                <a:lnTo>
                  <a:pt x="64456" y="50753"/>
                </a:lnTo>
                <a:lnTo>
                  <a:pt x="64568" y="50660"/>
                </a:lnTo>
                <a:lnTo>
                  <a:pt x="64680" y="50529"/>
                </a:lnTo>
                <a:lnTo>
                  <a:pt x="64903" y="50250"/>
                </a:lnTo>
                <a:lnTo>
                  <a:pt x="65127" y="49971"/>
                </a:lnTo>
                <a:lnTo>
                  <a:pt x="65294" y="49710"/>
                </a:lnTo>
                <a:lnTo>
                  <a:pt x="65406" y="49524"/>
                </a:lnTo>
                <a:lnTo>
                  <a:pt x="65443" y="49468"/>
                </a:lnTo>
                <a:close/>
                <a:moveTo>
                  <a:pt x="77210" y="49748"/>
                </a:moveTo>
                <a:lnTo>
                  <a:pt x="77098" y="49803"/>
                </a:lnTo>
                <a:lnTo>
                  <a:pt x="76931" y="49934"/>
                </a:lnTo>
                <a:lnTo>
                  <a:pt x="76763" y="50120"/>
                </a:lnTo>
                <a:lnTo>
                  <a:pt x="76577" y="50306"/>
                </a:lnTo>
                <a:lnTo>
                  <a:pt x="76409" y="50511"/>
                </a:lnTo>
                <a:lnTo>
                  <a:pt x="76298" y="50678"/>
                </a:lnTo>
                <a:lnTo>
                  <a:pt x="76260" y="50753"/>
                </a:lnTo>
                <a:lnTo>
                  <a:pt x="76242" y="50809"/>
                </a:lnTo>
                <a:lnTo>
                  <a:pt x="76260" y="50846"/>
                </a:lnTo>
                <a:lnTo>
                  <a:pt x="76279" y="50865"/>
                </a:lnTo>
                <a:lnTo>
                  <a:pt x="76372" y="50865"/>
                </a:lnTo>
                <a:lnTo>
                  <a:pt x="76465" y="50846"/>
                </a:lnTo>
                <a:lnTo>
                  <a:pt x="76540" y="50790"/>
                </a:lnTo>
                <a:lnTo>
                  <a:pt x="76633" y="50734"/>
                </a:lnTo>
                <a:lnTo>
                  <a:pt x="76800" y="50548"/>
                </a:lnTo>
                <a:lnTo>
                  <a:pt x="76931" y="50325"/>
                </a:lnTo>
                <a:lnTo>
                  <a:pt x="77061" y="50120"/>
                </a:lnTo>
                <a:lnTo>
                  <a:pt x="77154" y="49934"/>
                </a:lnTo>
                <a:lnTo>
                  <a:pt x="77191" y="49785"/>
                </a:lnTo>
                <a:lnTo>
                  <a:pt x="77210" y="49748"/>
                </a:lnTo>
                <a:close/>
                <a:moveTo>
                  <a:pt x="3780" y="49524"/>
                </a:moveTo>
                <a:lnTo>
                  <a:pt x="3687" y="49580"/>
                </a:lnTo>
                <a:lnTo>
                  <a:pt x="3426" y="49729"/>
                </a:lnTo>
                <a:lnTo>
                  <a:pt x="3147" y="49896"/>
                </a:lnTo>
                <a:lnTo>
                  <a:pt x="2924" y="50045"/>
                </a:lnTo>
                <a:lnTo>
                  <a:pt x="2738" y="50176"/>
                </a:lnTo>
                <a:lnTo>
                  <a:pt x="2421" y="50399"/>
                </a:lnTo>
                <a:lnTo>
                  <a:pt x="2291" y="50511"/>
                </a:lnTo>
                <a:lnTo>
                  <a:pt x="2160" y="50641"/>
                </a:lnTo>
                <a:lnTo>
                  <a:pt x="2086" y="50753"/>
                </a:lnTo>
                <a:lnTo>
                  <a:pt x="2086" y="50809"/>
                </a:lnTo>
                <a:lnTo>
                  <a:pt x="2086" y="50846"/>
                </a:lnTo>
                <a:lnTo>
                  <a:pt x="2086" y="50865"/>
                </a:lnTo>
                <a:lnTo>
                  <a:pt x="2105" y="50883"/>
                </a:lnTo>
                <a:lnTo>
                  <a:pt x="2160" y="50883"/>
                </a:lnTo>
                <a:lnTo>
                  <a:pt x="2254" y="50846"/>
                </a:lnTo>
                <a:lnTo>
                  <a:pt x="2347" y="50790"/>
                </a:lnTo>
                <a:lnTo>
                  <a:pt x="2607" y="50604"/>
                </a:lnTo>
                <a:lnTo>
                  <a:pt x="2905" y="50362"/>
                </a:lnTo>
                <a:lnTo>
                  <a:pt x="3464" y="49841"/>
                </a:lnTo>
                <a:lnTo>
                  <a:pt x="3780" y="49524"/>
                </a:lnTo>
                <a:close/>
                <a:moveTo>
                  <a:pt x="44759" y="49524"/>
                </a:moveTo>
                <a:lnTo>
                  <a:pt x="44461" y="49822"/>
                </a:lnTo>
                <a:lnTo>
                  <a:pt x="44032" y="50269"/>
                </a:lnTo>
                <a:lnTo>
                  <a:pt x="43828" y="50492"/>
                </a:lnTo>
                <a:lnTo>
                  <a:pt x="43679" y="50678"/>
                </a:lnTo>
                <a:lnTo>
                  <a:pt x="43660" y="50753"/>
                </a:lnTo>
                <a:lnTo>
                  <a:pt x="43641" y="50827"/>
                </a:lnTo>
                <a:lnTo>
                  <a:pt x="43660" y="50865"/>
                </a:lnTo>
                <a:lnTo>
                  <a:pt x="43716" y="50883"/>
                </a:lnTo>
                <a:lnTo>
                  <a:pt x="43809" y="50865"/>
                </a:lnTo>
                <a:lnTo>
                  <a:pt x="43884" y="50827"/>
                </a:lnTo>
                <a:lnTo>
                  <a:pt x="43958" y="50772"/>
                </a:lnTo>
                <a:lnTo>
                  <a:pt x="44051" y="50697"/>
                </a:lnTo>
                <a:lnTo>
                  <a:pt x="44200" y="50492"/>
                </a:lnTo>
                <a:lnTo>
                  <a:pt x="44349" y="50269"/>
                </a:lnTo>
                <a:lnTo>
                  <a:pt x="44610" y="49803"/>
                </a:lnTo>
                <a:lnTo>
                  <a:pt x="44703" y="49617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8976" y="49822"/>
                </a:lnTo>
                <a:lnTo>
                  <a:pt x="88530" y="50269"/>
                </a:lnTo>
                <a:lnTo>
                  <a:pt x="88325" y="50492"/>
                </a:lnTo>
                <a:lnTo>
                  <a:pt x="88195" y="50678"/>
                </a:lnTo>
                <a:lnTo>
                  <a:pt x="88157" y="50753"/>
                </a:lnTo>
                <a:lnTo>
                  <a:pt x="88139" y="50827"/>
                </a:lnTo>
                <a:lnTo>
                  <a:pt x="88157" y="50865"/>
                </a:lnTo>
                <a:lnTo>
                  <a:pt x="88232" y="50883"/>
                </a:lnTo>
                <a:lnTo>
                  <a:pt x="88306" y="50865"/>
                </a:lnTo>
                <a:lnTo>
                  <a:pt x="88381" y="50827"/>
                </a:lnTo>
                <a:lnTo>
                  <a:pt x="88474" y="50772"/>
                </a:lnTo>
                <a:lnTo>
                  <a:pt x="88548" y="50697"/>
                </a:lnTo>
                <a:lnTo>
                  <a:pt x="88716" y="50492"/>
                </a:lnTo>
                <a:lnTo>
                  <a:pt x="88865" y="50269"/>
                </a:lnTo>
                <a:lnTo>
                  <a:pt x="89107" y="49803"/>
                </a:lnTo>
                <a:lnTo>
                  <a:pt x="89200" y="49617"/>
                </a:lnTo>
                <a:lnTo>
                  <a:pt x="89256" y="49524"/>
                </a:lnTo>
                <a:close/>
                <a:moveTo>
                  <a:pt x="2719" y="49468"/>
                </a:moveTo>
                <a:lnTo>
                  <a:pt x="2645" y="49487"/>
                </a:lnTo>
                <a:lnTo>
                  <a:pt x="2533" y="49524"/>
                </a:lnTo>
                <a:lnTo>
                  <a:pt x="2328" y="49636"/>
                </a:lnTo>
                <a:lnTo>
                  <a:pt x="2316" y="49648"/>
                </a:lnTo>
                <a:lnTo>
                  <a:pt x="2316" y="49648"/>
                </a:lnTo>
                <a:lnTo>
                  <a:pt x="2216" y="49710"/>
                </a:lnTo>
                <a:lnTo>
                  <a:pt x="2086" y="49841"/>
                </a:lnTo>
                <a:lnTo>
                  <a:pt x="1937" y="49952"/>
                </a:lnTo>
                <a:lnTo>
                  <a:pt x="1807" y="50083"/>
                </a:lnTo>
                <a:lnTo>
                  <a:pt x="1621" y="50213"/>
                </a:lnTo>
                <a:lnTo>
                  <a:pt x="1304" y="50436"/>
                </a:lnTo>
                <a:lnTo>
                  <a:pt x="1155" y="50567"/>
                </a:lnTo>
                <a:lnTo>
                  <a:pt x="1043" y="50697"/>
                </a:lnTo>
                <a:lnTo>
                  <a:pt x="1006" y="50753"/>
                </a:lnTo>
                <a:lnTo>
                  <a:pt x="987" y="50790"/>
                </a:lnTo>
                <a:lnTo>
                  <a:pt x="987" y="50846"/>
                </a:lnTo>
                <a:lnTo>
                  <a:pt x="987" y="50883"/>
                </a:lnTo>
                <a:lnTo>
                  <a:pt x="1043" y="50902"/>
                </a:lnTo>
                <a:lnTo>
                  <a:pt x="1118" y="50902"/>
                </a:lnTo>
                <a:lnTo>
                  <a:pt x="1211" y="50865"/>
                </a:lnTo>
                <a:lnTo>
                  <a:pt x="1323" y="50790"/>
                </a:lnTo>
                <a:lnTo>
                  <a:pt x="1583" y="50623"/>
                </a:lnTo>
                <a:lnTo>
                  <a:pt x="1863" y="50381"/>
                </a:lnTo>
                <a:lnTo>
                  <a:pt x="2142" y="50139"/>
                </a:lnTo>
                <a:lnTo>
                  <a:pt x="2402" y="49896"/>
                </a:lnTo>
                <a:lnTo>
                  <a:pt x="2700" y="49580"/>
                </a:lnTo>
                <a:lnTo>
                  <a:pt x="2738" y="49524"/>
                </a:lnTo>
                <a:lnTo>
                  <a:pt x="2756" y="49487"/>
                </a:lnTo>
                <a:lnTo>
                  <a:pt x="2756" y="49468"/>
                </a:lnTo>
                <a:close/>
                <a:moveTo>
                  <a:pt x="38298" y="49580"/>
                </a:moveTo>
                <a:lnTo>
                  <a:pt x="38075" y="49822"/>
                </a:lnTo>
                <a:lnTo>
                  <a:pt x="37833" y="50027"/>
                </a:lnTo>
                <a:lnTo>
                  <a:pt x="37330" y="50436"/>
                </a:lnTo>
                <a:lnTo>
                  <a:pt x="37200" y="50529"/>
                </a:lnTo>
                <a:lnTo>
                  <a:pt x="37107" y="50604"/>
                </a:lnTo>
                <a:lnTo>
                  <a:pt x="37032" y="50678"/>
                </a:lnTo>
                <a:lnTo>
                  <a:pt x="36976" y="50753"/>
                </a:lnTo>
                <a:lnTo>
                  <a:pt x="36976" y="50772"/>
                </a:lnTo>
                <a:lnTo>
                  <a:pt x="36976" y="50809"/>
                </a:lnTo>
                <a:lnTo>
                  <a:pt x="36976" y="50846"/>
                </a:lnTo>
                <a:lnTo>
                  <a:pt x="37013" y="50865"/>
                </a:lnTo>
                <a:lnTo>
                  <a:pt x="37125" y="50902"/>
                </a:lnTo>
                <a:lnTo>
                  <a:pt x="37218" y="50902"/>
                </a:lnTo>
                <a:lnTo>
                  <a:pt x="37330" y="50883"/>
                </a:lnTo>
                <a:lnTo>
                  <a:pt x="37423" y="50827"/>
                </a:lnTo>
                <a:lnTo>
                  <a:pt x="37535" y="50753"/>
                </a:lnTo>
                <a:lnTo>
                  <a:pt x="37628" y="50678"/>
                </a:lnTo>
                <a:lnTo>
                  <a:pt x="37721" y="50567"/>
                </a:lnTo>
                <a:lnTo>
                  <a:pt x="37888" y="50325"/>
                </a:lnTo>
                <a:lnTo>
                  <a:pt x="38037" y="50083"/>
                </a:lnTo>
                <a:lnTo>
                  <a:pt x="38168" y="49841"/>
                </a:lnTo>
                <a:lnTo>
                  <a:pt x="38242" y="49673"/>
                </a:lnTo>
                <a:lnTo>
                  <a:pt x="38298" y="49580"/>
                </a:lnTo>
                <a:close/>
                <a:moveTo>
                  <a:pt x="48985" y="49636"/>
                </a:moveTo>
                <a:lnTo>
                  <a:pt x="48948" y="49654"/>
                </a:lnTo>
                <a:lnTo>
                  <a:pt x="48743" y="49859"/>
                </a:lnTo>
                <a:lnTo>
                  <a:pt x="48389" y="50250"/>
                </a:lnTo>
                <a:lnTo>
                  <a:pt x="48203" y="50455"/>
                </a:lnTo>
                <a:lnTo>
                  <a:pt x="48073" y="50660"/>
                </a:lnTo>
                <a:lnTo>
                  <a:pt x="48035" y="50734"/>
                </a:lnTo>
                <a:lnTo>
                  <a:pt x="47998" y="50809"/>
                </a:lnTo>
                <a:lnTo>
                  <a:pt x="47998" y="50865"/>
                </a:lnTo>
                <a:lnTo>
                  <a:pt x="48017" y="50902"/>
                </a:lnTo>
                <a:lnTo>
                  <a:pt x="48091" y="50902"/>
                </a:lnTo>
                <a:lnTo>
                  <a:pt x="48184" y="50865"/>
                </a:lnTo>
                <a:lnTo>
                  <a:pt x="48296" y="50772"/>
                </a:lnTo>
                <a:lnTo>
                  <a:pt x="48408" y="50641"/>
                </a:lnTo>
                <a:lnTo>
                  <a:pt x="48594" y="50399"/>
                </a:lnTo>
                <a:lnTo>
                  <a:pt x="48687" y="50250"/>
                </a:lnTo>
                <a:lnTo>
                  <a:pt x="48780" y="50101"/>
                </a:lnTo>
                <a:lnTo>
                  <a:pt x="48910" y="49878"/>
                </a:lnTo>
                <a:lnTo>
                  <a:pt x="48985" y="49673"/>
                </a:lnTo>
                <a:lnTo>
                  <a:pt x="48985" y="49636"/>
                </a:lnTo>
                <a:close/>
                <a:moveTo>
                  <a:pt x="82814" y="49580"/>
                </a:moveTo>
                <a:lnTo>
                  <a:pt x="82572" y="49822"/>
                </a:lnTo>
                <a:lnTo>
                  <a:pt x="82330" y="50027"/>
                </a:lnTo>
                <a:lnTo>
                  <a:pt x="81846" y="50436"/>
                </a:lnTo>
                <a:lnTo>
                  <a:pt x="81697" y="50529"/>
                </a:lnTo>
                <a:lnTo>
                  <a:pt x="81604" y="50604"/>
                </a:lnTo>
                <a:lnTo>
                  <a:pt x="81529" y="50678"/>
                </a:lnTo>
                <a:lnTo>
                  <a:pt x="81492" y="50753"/>
                </a:lnTo>
                <a:lnTo>
                  <a:pt x="81473" y="50772"/>
                </a:lnTo>
                <a:lnTo>
                  <a:pt x="81473" y="50809"/>
                </a:lnTo>
                <a:lnTo>
                  <a:pt x="81492" y="50846"/>
                </a:lnTo>
                <a:lnTo>
                  <a:pt x="81511" y="50865"/>
                </a:lnTo>
                <a:lnTo>
                  <a:pt x="81622" y="50902"/>
                </a:lnTo>
                <a:lnTo>
                  <a:pt x="81734" y="50902"/>
                </a:lnTo>
                <a:lnTo>
                  <a:pt x="81827" y="50883"/>
                </a:lnTo>
                <a:lnTo>
                  <a:pt x="81939" y="50827"/>
                </a:lnTo>
                <a:lnTo>
                  <a:pt x="82032" y="50753"/>
                </a:lnTo>
                <a:lnTo>
                  <a:pt x="82125" y="50678"/>
                </a:lnTo>
                <a:lnTo>
                  <a:pt x="82218" y="50567"/>
                </a:lnTo>
                <a:lnTo>
                  <a:pt x="82386" y="50325"/>
                </a:lnTo>
                <a:lnTo>
                  <a:pt x="82535" y="50083"/>
                </a:lnTo>
                <a:lnTo>
                  <a:pt x="82665" y="49841"/>
                </a:lnTo>
                <a:lnTo>
                  <a:pt x="82758" y="49673"/>
                </a:lnTo>
                <a:lnTo>
                  <a:pt x="82814" y="49580"/>
                </a:lnTo>
                <a:close/>
                <a:moveTo>
                  <a:pt x="22975" y="49431"/>
                </a:moveTo>
                <a:lnTo>
                  <a:pt x="22957" y="49450"/>
                </a:lnTo>
                <a:lnTo>
                  <a:pt x="22733" y="49692"/>
                </a:lnTo>
                <a:lnTo>
                  <a:pt x="22324" y="50139"/>
                </a:lnTo>
                <a:lnTo>
                  <a:pt x="22138" y="50399"/>
                </a:lnTo>
                <a:lnTo>
                  <a:pt x="21989" y="50623"/>
                </a:lnTo>
                <a:lnTo>
                  <a:pt x="21933" y="50716"/>
                </a:lnTo>
                <a:lnTo>
                  <a:pt x="21896" y="50790"/>
                </a:lnTo>
                <a:lnTo>
                  <a:pt x="21896" y="50865"/>
                </a:lnTo>
                <a:lnTo>
                  <a:pt x="21914" y="50902"/>
                </a:lnTo>
                <a:lnTo>
                  <a:pt x="21951" y="50920"/>
                </a:lnTo>
                <a:lnTo>
                  <a:pt x="21989" y="50902"/>
                </a:lnTo>
                <a:lnTo>
                  <a:pt x="22082" y="50846"/>
                </a:lnTo>
                <a:lnTo>
                  <a:pt x="22193" y="50734"/>
                </a:lnTo>
                <a:lnTo>
                  <a:pt x="22305" y="50604"/>
                </a:lnTo>
                <a:lnTo>
                  <a:pt x="22510" y="50343"/>
                </a:lnTo>
                <a:lnTo>
                  <a:pt x="22603" y="50176"/>
                </a:lnTo>
                <a:lnTo>
                  <a:pt x="22715" y="50008"/>
                </a:lnTo>
                <a:lnTo>
                  <a:pt x="22864" y="49729"/>
                </a:lnTo>
                <a:lnTo>
                  <a:pt x="22957" y="49505"/>
                </a:lnTo>
                <a:lnTo>
                  <a:pt x="22975" y="49450"/>
                </a:lnTo>
                <a:lnTo>
                  <a:pt x="22975" y="49431"/>
                </a:lnTo>
                <a:close/>
                <a:moveTo>
                  <a:pt x="24074" y="49431"/>
                </a:moveTo>
                <a:lnTo>
                  <a:pt x="24055" y="49450"/>
                </a:lnTo>
                <a:lnTo>
                  <a:pt x="23795" y="49748"/>
                </a:lnTo>
                <a:lnTo>
                  <a:pt x="23590" y="49990"/>
                </a:lnTo>
                <a:lnTo>
                  <a:pt x="23366" y="50232"/>
                </a:lnTo>
                <a:lnTo>
                  <a:pt x="23199" y="50492"/>
                </a:lnTo>
                <a:lnTo>
                  <a:pt x="23069" y="50697"/>
                </a:lnTo>
                <a:lnTo>
                  <a:pt x="23031" y="50790"/>
                </a:lnTo>
                <a:lnTo>
                  <a:pt x="23031" y="50846"/>
                </a:lnTo>
                <a:lnTo>
                  <a:pt x="23069" y="50902"/>
                </a:lnTo>
                <a:lnTo>
                  <a:pt x="23124" y="50920"/>
                </a:lnTo>
                <a:lnTo>
                  <a:pt x="23162" y="50902"/>
                </a:lnTo>
                <a:lnTo>
                  <a:pt x="23199" y="50883"/>
                </a:lnTo>
                <a:lnTo>
                  <a:pt x="23311" y="50809"/>
                </a:lnTo>
                <a:lnTo>
                  <a:pt x="23404" y="50678"/>
                </a:lnTo>
                <a:lnTo>
                  <a:pt x="23497" y="50548"/>
                </a:lnTo>
                <a:lnTo>
                  <a:pt x="23683" y="50250"/>
                </a:lnTo>
                <a:lnTo>
                  <a:pt x="23795" y="50064"/>
                </a:lnTo>
                <a:lnTo>
                  <a:pt x="23981" y="49692"/>
                </a:lnTo>
                <a:lnTo>
                  <a:pt x="24074" y="49487"/>
                </a:lnTo>
                <a:lnTo>
                  <a:pt x="24074" y="49431"/>
                </a:lnTo>
                <a:close/>
                <a:moveTo>
                  <a:pt x="30516" y="49599"/>
                </a:moveTo>
                <a:lnTo>
                  <a:pt x="30497" y="49617"/>
                </a:lnTo>
                <a:lnTo>
                  <a:pt x="30255" y="49896"/>
                </a:lnTo>
                <a:lnTo>
                  <a:pt x="29920" y="50325"/>
                </a:lnTo>
                <a:lnTo>
                  <a:pt x="29771" y="50529"/>
                </a:lnTo>
                <a:lnTo>
                  <a:pt x="29659" y="50716"/>
                </a:lnTo>
                <a:lnTo>
                  <a:pt x="29622" y="50790"/>
                </a:lnTo>
                <a:lnTo>
                  <a:pt x="29622" y="50846"/>
                </a:lnTo>
                <a:lnTo>
                  <a:pt x="29622" y="50883"/>
                </a:lnTo>
                <a:lnTo>
                  <a:pt x="29659" y="50920"/>
                </a:lnTo>
                <a:lnTo>
                  <a:pt x="29697" y="50920"/>
                </a:lnTo>
                <a:lnTo>
                  <a:pt x="29752" y="50902"/>
                </a:lnTo>
                <a:lnTo>
                  <a:pt x="29827" y="50846"/>
                </a:lnTo>
                <a:lnTo>
                  <a:pt x="29939" y="50753"/>
                </a:lnTo>
                <a:lnTo>
                  <a:pt x="30032" y="50623"/>
                </a:lnTo>
                <a:lnTo>
                  <a:pt x="30199" y="50381"/>
                </a:lnTo>
                <a:lnTo>
                  <a:pt x="30311" y="50213"/>
                </a:lnTo>
                <a:lnTo>
                  <a:pt x="30460" y="49841"/>
                </a:lnTo>
                <a:lnTo>
                  <a:pt x="30516" y="49636"/>
                </a:lnTo>
                <a:lnTo>
                  <a:pt x="30516" y="49599"/>
                </a:lnTo>
                <a:close/>
                <a:moveTo>
                  <a:pt x="34928" y="49617"/>
                </a:moveTo>
                <a:lnTo>
                  <a:pt x="34705" y="49841"/>
                </a:lnTo>
                <a:lnTo>
                  <a:pt x="34277" y="50213"/>
                </a:lnTo>
                <a:lnTo>
                  <a:pt x="34090" y="50436"/>
                </a:lnTo>
                <a:lnTo>
                  <a:pt x="33923" y="50623"/>
                </a:lnTo>
                <a:lnTo>
                  <a:pt x="33867" y="50716"/>
                </a:lnTo>
                <a:lnTo>
                  <a:pt x="33848" y="50790"/>
                </a:lnTo>
                <a:lnTo>
                  <a:pt x="33830" y="50846"/>
                </a:lnTo>
                <a:lnTo>
                  <a:pt x="33848" y="50902"/>
                </a:lnTo>
                <a:lnTo>
                  <a:pt x="33904" y="50920"/>
                </a:lnTo>
                <a:lnTo>
                  <a:pt x="33960" y="50920"/>
                </a:lnTo>
                <a:lnTo>
                  <a:pt x="34035" y="50865"/>
                </a:lnTo>
                <a:lnTo>
                  <a:pt x="34128" y="50809"/>
                </a:lnTo>
                <a:lnTo>
                  <a:pt x="34295" y="50604"/>
                </a:lnTo>
                <a:lnTo>
                  <a:pt x="34481" y="50343"/>
                </a:lnTo>
                <a:lnTo>
                  <a:pt x="34649" y="50083"/>
                </a:lnTo>
                <a:lnTo>
                  <a:pt x="34798" y="49859"/>
                </a:lnTo>
                <a:lnTo>
                  <a:pt x="34928" y="49617"/>
                </a:lnTo>
                <a:close/>
                <a:moveTo>
                  <a:pt x="43623" y="49636"/>
                </a:moveTo>
                <a:lnTo>
                  <a:pt x="43344" y="49859"/>
                </a:lnTo>
                <a:lnTo>
                  <a:pt x="43139" y="50027"/>
                </a:lnTo>
                <a:lnTo>
                  <a:pt x="42934" y="50213"/>
                </a:lnTo>
                <a:lnTo>
                  <a:pt x="42748" y="50418"/>
                </a:lnTo>
                <a:lnTo>
                  <a:pt x="42599" y="50604"/>
                </a:lnTo>
                <a:lnTo>
                  <a:pt x="42543" y="50678"/>
                </a:lnTo>
                <a:lnTo>
                  <a:pt x="42524" y="50753"/>
                </a:lnTo>
                <a:lnTo>
                  <a:pt x="42524" y="50827"/>
                </a:lnTo>
                <a:lnTo>
                  <a:pt x="42562" y="50883"/>
                </a:lnTo>
                <a:lnTo>
                  <a:pt x="42617" y="50920"/>
                </a:lnTo>
                <a:lnTo>
                  <a:pt x="42673" y="50920"/>
                </a:lnTo>
                <a:lnTo>
                  <a:pt x="42748" y="50883"/>
                </a:lnTo>
                <a:lnTo>
                  <a:pt x="42841" y="50827"/>
                </a:lnTo>
                <a:lnTo>
                  <a:pt x="43008" y="50641"/>
                </a:lnTo>
                <a:lnTo>
                  <a:pt x="43176" y="50399"/>
                </a:lnTo>
                <a:lnTo>
                  <a:pt x="43344" y="50139"/>
                </a:lnTo>
                <a:lnTo>
                  <a:pt x="43474" y="49896"/>
                </a:lnTo>
                <a:lnTo>
                  <a:pt x="43623" y="49636"/>
                </a:lnTo>
                <a:close/>
                <a:moveTo>
                  <a:pt x="47737" y="49748"/>
                </a:moveTo>
                <a:lnTo>
                  <a:pt x="47570" y="49952"/>
                </a:lnTo>
                <a:lnTo>
                  <a:pt x="47309" y="50306"/>
                </a:lnTo>
                <a:lnTo>
                  <a:pt x="47179" y="50492"/>
                </a:lnTo>
                <a:lnTo>
                  <a:pt x="47086" y="50678"/>
                </a:lnTo>
                <a:lnTo>
                  <a:pt x="47030" y="50809"/>
                </a:lnTo>
                <a:lnTo>
                  <a:pt x="47030" y="50865"/>
                </a:lnTo>
                <a:lnTo>
                  <a:pt x="47049" y="50902"/>
                </a:lnTo>
                <a:lnTo>
                  <a:pt x="47104" y="50920"/>
                </a:lnTo>
                <a:lnTo>
                  <a:pt x="47160" y="50902"/>
                </a:lnTo>
                <a:lnTo>
                  <a:pt x="47216" y="50865"/>
                </a:lnTo>
                <a:lnTo>
                  <a:pt x="47291" y="50790"/>
                </a:lnTo>
                <a:lnTo>
                  <a:pt x="47421" y="50585"/>
                </a:lnTo>
                <a:lnTo>
                  <a:pt x="47551" y="50343"/>
                </a:lnTo>
                <a:lnTo>
                  <a:pt x="47644" y="50101"/>
                </a:lnTo>
                <a:lnTo>
                  <a:pt x="47737" y="49896"/>
                </a:lnTo>
                <a:lnTo>
                  <a:pt x="47756" y="49766"/>
                </a:lnTo>
                <a:lnTo>
                  <a:pt x="47756" y="49748"/>
                </a:lnTo>
                <a:close/>
                <a:moveTo>
                  <a:pt x="50176" y="49468"/>
                </a:moveTo>
                <a:lnTo>
                  <a:pt x="49525" y="50176"/>
                </a:lnTo>
                <a:lnTo>
                  <a:pt x="49134" y="50641"/>
                </a:lnTo>
                <a:lnTo>
                  <a:pt x="49022" y="50790"/>
                </a:lnTo>
                <a:lnTo>
                  <a:pt x="49003" y="50846"/>
                </a:lnTo>
                <a:lnTo>
                  <a:pt x="49003" y="50883"/>
                </a:lnTo>
                <a:lnTo>
                  <a:pt x="49041" y="50902"/>
                </a:lnTo>
                <a:lnTo>
                  <a:pt x="49059" y="50920"/>
                </a:lnTo>
                <a:lnTo>
                  <a:pt x="49152" y="50902"/>
                </a:lnTo>
                <a:lnTo>
                  <a:pt x="49227" y="50865"/>
                </a:lnTo>
                <a:lnTo>
                  <a:pt x="49320" y="50790"/>
                </a:lnTo>
                <a:lnTo>
                  <a:pt x="49413" y="50697"/>
                </a:lnTo>
                <a:lnTo>
                  <a:pt x="49506" y="50567"/>
                </a:lnTo>
                <a:lnTo>
                  <a:pt x="49711" y="50287"/>
                </a:lnTo>
                <a:lnTo>
                  <a:pt x="49879" y="49990"/>
                </a:lnTo>
                <a:lnTo>
                  <a:pt x="50027" y="49729"/>
                </a:lnTo>
                <a:lnTo>
                  <a:pt x="50176" y="49468"/>
                </a:lnTo>
                <a:close/>
                <a:moveTo>
                  <a:pt x="67473" y="49431"/>
                </a:moveTo>
                <a:lnTo>
                  <a:pt x="67473" y="49450"/>
                </a:lnTo>
                <a:lnTo>
                  <a:pt x="67231" y="49692"/>
                </a:lnTo>
                <a:lnTo>
                  <a:pt x="66840" y="50139"/>
                </a:lnTo>
                <a:lnTo>
                  <a:pt x="66635" y="50399"/>
                </a:lnTo>
                <a:lnTo>
                  <a:pt x="66486" y="50623"/>
                </a:lnTo>
                <a:lnTo>
                  <a:pt x="66430" y="50716"/>
                </a:lnTo>
                <a:lnTo>
                  <a:pt x="66393" y="50790"/>
                </a:lnTo>
                <a:lnTo>
                  <a:pt x="66393" y="50865"/>
                </a:lnTo>
                <a:lnTo>
                  <a:pt x="66411" y="50902"/>
                </a:lnTo>
                <a:lnTo>
                  <a:pt x="66449" y="50920"/>
                </a:lnTo>
                <a:lnTo>
                  <a:pt x="66486" y="50902"/>
                </a:lnTo>
                <a:lnTo>
                  <a:pt x="66579" y="50846"/>
                </a:lnTo>
                <a:lnTo>
                  <a:pt x="66691" y="50734"/>
                </a:lnTo>
                <a:lnTo>
                  <a:pt x="66802" y="50604"/>
                </a:lnTo>
                <a:lnTo>
                  <a:pt x="67007" y="50343"/>
                </a:lnTo>
                <a:lnTo>
                  <a:pt x="67119" y="50176"/>
                </a:lnTo>
                <a:lnTo>
                  <a:pt x="67212" y="50008"/>
                </a:lnTo>
                <a:lnTo>
                  <a:pt x="67361" y="49729"/>
                </a:lnTo>
                <a:lnTo>
                  <a:pt x="67473" y="49505"/>
                </a:lnTo>
                <a:lnTo>
                  <a:pt x="67491" y="49450"/>
                </a:lnTo>
                <a:lnTo>
                  <a:pt x="67473" y="49431"/>
                </a:lnTo>
                <a:close/>
                <a:moveTo>
                  <a:pt x="68571" y="49431"/>
                </a:moveTo>
                <a:lnTo>
                  <a:pt x="68552" y="49450"/>
                </a:lnTo>
                <a:lnTo>
                  <a:pt x="68292" y="49748"/>
                </a:lnTo>
                <a:lnTo>
                  <a:pt x="68087" y="49990"/>
                </a:lnTo>
                <a:lnTo>
                  <a:pt x="67882" y="50232"/>
                </a:lnTo>
                <a:lnTo>
                  <a:pt x="67696" y="50492"/>
                </a:lnTo>
                <a:lnTo>
                  <a:pt x="67566" y="50697"/>
                </a:lnTo>
                <a:lnTo>
                  <a:pt x="67547" y="50790"/>
                </a:lnTo>
                <a:lnTo>
                  <a:pt x="67547" y="50846"/>
                </a:lnTo>
                <a:lnTo>
                  <a:pt x="67566" y="50902"/>
                </a:lnTo>
                <a:lnTo>
                  <a:pt x="67622" y="50920"/>
                </a:lnTo>
                <a:lnTo>
                  <a:pt x="67659" y="50902"/>
                </a:lnTo>
                <a:lnTo>
                  <a:pt x="67715" y="50883"/>
                </a:lnTo>
                <a:lnTo>
                  <a:pt x="67808" y="50809"/>
                </a:lnTo>
                <a:lnTo>
                  <a:pt x="67901" y="50678"/>
                </a:lnTo>
                <a:lnTo>
                  <a:pt x="68013" y="50548"/>
                </a:lnTo>
                <a:lnTo>
                  <a:pt x="68199" y="50250"/>
                </a:lnTo>
                <a:lnTo>
                  <a:pt x="68310" y="50064"/>
                </a:lnTo>
                <a:lnTo>
                  <a:pt x="68497" y="49692"/>
                </a:lnTo>
                <a:lnTo>
                  <a:pt x="68571" y="49487"/>
                </a:lnTo>
                <a:lnTo>
                  <a:pt x="68571" y="49431"/>
                </a:lnTo>
                <a:close/>
                <a:moveTo>
                  <a:pt x="75032" y="49599"/>
                </a:moveTo>
                <a:lnTo>
                  <a:pt x="74994" y="49617"/>
                </a:lnTo>
                <a:lnTo>
                  <a:pt x="74771" y="49896"/>
                </a:lnTo>
                <a:lnTo>
                  <a:pt x="74417" y="50325"/>
                </a:lnTo>
                <a:lnTo>
                  <a:pt x="74268" y="50529"/>
                </a:lnTo>
                <a:lnTo>
                  <a:pt x="74156" y="50716"/>
                </a:lnTo>
                <a:lnTo>
                  <a:pt x="74138" y="50790"/>
                </a:lnTo>
                <a:lnTo>
                  <a:pt x="74119" y="50846"/>
                </a:lnTo>
                <a:lnTo>
                  <a:pt x="74138" y="50883"/>
                </a:lnTo>
                <a:lnTo>
                  <a:pt x="74175" y="50920"/>
                </a:lnTo>
                <a:lnTo>
                  <a:pt x="74212" y="50920"/>
                </a:lnTo>
                <a:lnTo>
                  <a:pt x="74250" y="50902"/>
                </a:lnTo>
                <a:lnTo>
                  <a:pt x="74343" y="50846"/>
                </a:lnTo>
                <a:lnTo>
                  <a:pt x="74436" y="50753"/>
                </a:lnTo>
                <a:lnTo>
                  <a:pt x="74529" y="50623"/>
                </a:lnTo>
                <a:lnTo>
                  <a:pt x="74696" y="50381"/>
                </a:lnTo>
                <a:lnTo>
                  <a:pt x="74808" y="50213"/>
                </a:lnTo>
                <a:lnTo>
                  <a:pt x="74957" y="49841"/>
                </a:lnTo>
                <a:lnTo>
                  <a:pt x="75013" y="49636"/>
                </a:lnTo>
                <a:lnTo>
                  <a:pt x="75032" y="49599"/>
                </a:lnTo>
                <a:close/>
                <a:moveTo>
                  <a:pt x="79444" y="49617"/>
                </a:moveTo>
                <a:lnTo>
                  <a:pt x="79202" y="49841"/>
                </a:lnTo>
                <a:lnTo>
                  <a:pt x="78792" y="50213"/>
                </a:lnTo>
                <a:lnTo>
                  <a:pt x="78588" y="50436"/>
                </a:lnTo>
                <a:lnTo>
                  <a:pt x="78439" y="50623"/>
                </a:lnTo>
                <a:lnTo>
                  <a:pt x="78383" y="50716"/>
                </a:lnTo>
                <a:lnTo>
                  <a:pt x="78346" y="50790"/>
                </a:lnTo>
                <a:lnTo>
                  <a:pt x="78327" y="50846"/>
                </a:lnTo>
                <a:lnTo>
                  <a:pt x="78346" y="50902"/>
                </a:lnTo>
                <a:lnTo>
                  <a:pt x="78401" y="50920"/>
                </a:lnTo>
                <a:lnTo>
                  <a:pt x="78476" y="50920"/>
                </a:lnTo>
                <a:lnTo>
                  <a:pt x="78532" y="50865"/>
                </a:lnTo>
                <a:lnTo>
                  <a:pt x="78625" y="50809"/>
                </a:lnTo>
                <a:lnTo>
                  <a:pt x="78792" y="50604"/>
                </a:lnTo>
                <a:lnTo>
                  <a:pt x="78979" y="50343"/>
                </a:lnTo>
                <a:lnTo>
                  <a:pt x="79165" y="50083"/>
                </a:lnTo>
                <a:lnTo>
                  <a:pt x="79295" y="49859"/>
                </a:lnTo>
                <a:lnTo>
                  <a:pt x="79444" y="49617"/>
                </a:lnTo>
                <a:close/>
                <a:moveTo>
                  <a:pt x="88120" y="49636"/>
                </a:moveTo>
                <a:lnTo>
                  <a:pt x="87859" y="49859"/>
                </a:lnTo>
                <a:lnTo>
                  <a:pt x="87655" y="50027"/>
                </a:lnTo>
                <a:lnTo>
                  <a:pt x="87431" y="50213"/>
                </a:lnTo>
                <a:lnTo>
                  <a:pt x="87245" y="50418"/>
                </a:lnTo>
                <a:lnTo>
                  <a:pt x="87096" y="50604"/>
                </a:lnTo>
                <a:lnTo>
                  <a:pt x="87059" y="50678"/>
                </a:lnTo>
                <a:lnTo>
                  <a:pt x="87022" y="50753"/>
                </a:lnTo>
                <a:lnTo>
                  <a:pt x="87040" y="50827"/>
                </a:lnTo>
                <a:lnTo>
                  <a:pt x="87059" y="50883"/>
                </a:lnTo>
                <a:lnTo>
                  <a:pt x="87115" y="50920"/>
                </a:lnTo>
                <a:lnTo>
                  <a:pt x="87189" y="50920"/>
                </a:lnTo>
                <a:lnTo>
                  <a:pt x="87264" y="50883"/>
                </a:lnTo>
                <a:lnTo>
                  <a:pt x="87338" y="50827"/>
                </a:lnTo>
                <a:lnTo>
                  <a:pt x="87506" y="50641"/>
                </a:lnTo>
                <a:lnTo>
                  <a:pt x="87673" y="50399"/>
                </a:lnTo>
                <a:lnTo>
                  <a:pt x="87841" y="50139"/>
                </a:lnTo>
                <a:lnTo>
                  <a:pt x="87971" y="49896"/>
                </a:lnTo>
                <a:lnTo>
                  <a:pt x="88120" y="49636"/>
                </a:lnTo>
                <a:close/>
                <a:moveTo>
                  <a:pt x="92253" y="49748"/>
                </a:moveTo>
                <a:lnTo>
                  <a:pt x="92067" y="49952"/>
                </a:lnTo>
                <a:lnTo>
                  <a:pt x="91806" y="50306"/>
                </a:lnTo>
                <a:lnTo>
                  <a:pt x="91676" y="50492"/>
                </a:lnTo>
                <a:lnTo>
                  <a:pt x="91583" y="50678"/>
                </a:lnTo>
                <a:lnTo>
                  <a:pt x="91527" y="50809"/>
                </a:lnTo>
                <a:lnTo>
                  <a:pt x="91527" y="50865"/>
                </a:lnTo>
                <a:lnTo>
                  <a:pt x="91546" y="50902"/>
                </a:lnTo>
                <a:lnTo>
                  <a:pt x="91602" y="50920"/>
                </a:lnTo>
                <a:lnTo>
                  <a:pt x="91657" y="50902"/>
                </a:lnTo>
                <a:lnTo>
                  <a:pt x="91713" y="50865"/>
                </a:lnTo>
                <a:lnTo>
                  <a:pt x="91788" y="50790"/>
                </a:lnTo>
                <a:lnTo>
                  <a:pt x="91918" y="50585"/>
                </a:lnTo>
                <a:lnTo>
                  <a:pt x="92048" y="50343"/>
                </a:lnTo>
                <a:lnTo>
                  <a:pt x="92160" y="50101"/>
                </a:lnTo>
                <a:lnTo>
                  <a:pt x="92235" y="49896"/>
                </a:lnTo>
                <a:lnTo>
                  <a:pt x="92272" y="49766"/>
                </a:lnTo>
                <a:lnTo>
                  <a:pt x="92272" y="49748"/>
                </a:lnTo>
                <a:close/>
                <a:moveTo>
                  <a:pt x="36008" y="49617"/>
                </a:moveTo>
                <a:lnTo>
                  <a:pt x="35747" y="49896"/>
                </a:lnTo>
                <a:lnTo>
                  <a:pt x="35338" y="50325"/>
                </a:lnTo>
                <a:lnTo>
                  <a:pt x="35152" y="50548"/>
                </a:lnTo>
                <a:lnTo>
                  <a:pt x="35021" y="50753"/>
                </a:lnTo>
                <a:lnTo>
                  <a:pt x="34984" y="50827"/>
                </a:lnTo>
                <a:lnTo>
                  <a:pt x="34965" y="50883"/>
                </a:lnTo>
                <a:lnTo>
                  <a:pt x="34984" y="50920"/>
                </a:lnTo>
                <a:lnTo>
                  <a:pt x="35040" y="50939"/>
                </a:lnTo>
                <a:lnTo>
                  <a:pt x="35133" y="50939"/>
                </a:lnTo>
                <a:lnTo>
                  <a:pt x="35245" y="50902"/>
                </a:lnTo>
                <a:lnTo>
                  <a:pt x="35319" y="50846"/>
                </a:lnTo>
                <a:lnTo>
                  <a:pt x="35412" y="50772"/>
                </a:lnTo>
                <a:lnTo>
                  <a:pt x="35487" y="50678"/>
                </a:lnTo>
                <a:lnTo>
                  <a:pt x="35561" y="50585"/>
                </a:lnTo>
                <a:lnTo>
                  <a:pt x="35692" y="50343"/>
                </a:lnTo>
                <a:lnTo>
                  <a:pt x="35803" y="50101"/>
                </a:lnTo>
                <a:lnTo>
                  <a:pt x="35896" y="49878"/>
                </a:lnTo>
                <a:lnTo>
                  <a:pt x="35971" y="49710"/>
                </a:lnTo>
                <a:lnTo>
                  <a:pt x="36008" y="49617"/>
                </a:lnTo>
                <a:close/>
                <a:moveTo>
                  <a:pt x="41445" y="49580"/>
                </a:moveTo>
                <a:lnTo>
                  <a:pt x="41370" y="49636"/>
                </a:lnTo>
                <a:lnTo>
                  <a:pt x="41091" y="49915"/>
                </a:lnTo>
                <a:lnTo>
                  <a:pt x="40886" y="50120"/>
                </a:lnTo>
                <a:lnTo>
                  <a:pt x="40663" y="50343"/>
                </a:lnTo>
                <a:lnTo>
                  <a:pt x="40495" y="50567"/>
                </a:lnTo>
                <a:lnTo>
                  <a:pt x="40439" y="50660"/>
                </a:lnTo>
                <a:lnTo>
                  <a:pt x="40402" y="50753"/>
                </a:lnTo>
                <a:lnTo>
                  <a:pt x="40383" y="50827"/>
                </a:lnTo>
                <a:lnTo>
                  <a:pt x="40402" y="50883"/>
                </a:lnTo>
                <a:lnTo>
                  <a:pt x="40439" y="50920"/>
                </a:lnTo>
                <a:lnTo>
                  <a:pt x="40532" y="50939"/>
                </a:lnTo>
                <a:lnTo>
                  <a:pt x="40625" y="50920"/>
                </a:lnTo>
                <a:lnTo>
                  <a:pt x="40700" y="50865"/>
                </a:lnTo>
                <a:lnTo>
                  <a:pt x="40793" y="50790"/>
                </a:lnTo>
                <a:lnTo>
                  <a:pt x="40886" y="50716"/>
                </a:lnTo>
                <a:lnTo>
                  <a:pt x="41072" y="50511"/>
                </a:lnTo>
                <a:lnTo>
                  <a:pt x="41184" y="50362"/>
                </a:lnTo>
                <a:lnTo>
                  <a:pt x="41389" y="50120"/>
                </a:lnTo>
                <a:lnTo>
                  <a:pt x="41463" y="49990"/>
                </a:lnTo>
                <a:lnTo>
                  <a:pt x="41500" y="49915"/>
                </a:lnTo>
                <a:lnTo>
                  <a:pt x="41500" y="49859"/>
                </a:lnTo>
                <a:lnTo>
                  <a:pt x="41519" y="49785"/>
                </a:lnTo>
                <a:lnTo>
                  <a:pt x="41519" y="49673"/>
                </a:lnTo>
                <a:lnTo>
                  <a:pt x="41500" y="49617"/>
                </a:lnTo>
                <a:lnTo>
                  <a:pt x="41482" y="49580"/>
                </a:lnTo>
                <a:close/>
                <a:moveTo>
                  <a:pt x="58108" y="49822"/>
                </a:moveTo>
                <a:lnTo>
                  <a:pt x="57810" y="49971"/>
                </a:lnTo>
                <a:lnTo>
                  <a:pt x="57251" y="50306"/>
                </a:lnTo>
                <a:lnTo>
                  <a:pt x="56972" y="50474"/>
                </a:lnTo>
                <a:lnTo>
                  <a:pt x="56749" y="50641"/>
                </a:lnTo>
                <a:lnTo>
                  <a:pt x="56655" y="50716"/>
                </a:lnTo>
                <a:lnTo>
                  <a:pt x="56600" y="50790"/>
                </a:lnTo>
                <a:lnTo>
                  <a:pt x="56581" y="50846"/>
                </a:lnTo>
                <a:lnTo>
                  <a:pt x="56581" y="50902"/>
                </a:lnTo>
                <a:lnTo>
                  <a:pt x="56637" y="50939"/>
                </a:lnTo>
                <a:lnTo>
                  <a:pt x="56711" y="50939"/>
                </a:lnTo>
                <a:lnTo>
                  <a:pt x="56804" y="50902"/>
                </a:lnTo>
                <a:lnTo>
                  <a:pt x="56916" y="50865"/>
                </a:lnTo>
                <a:lnTo>
                  <a:pt x="57140" y="50697"/>
                </a:lnTo>
                <a:lnTo>
                  <a:pt x="57400" y="50492"/>
                </a:lnTo>
                <a:lnTo>
                  <a:pt x="57866" y="50045"/>
                </a:lnTo>
                <a:lnTo>
                  <a:pt x="58108" y="49822"/>
                </a:lnTo>
                <a:close/>
                <a:moveTo>
                  <a:pt x="58946" y="49673"/>
                </a:moveTo>
                <a:lnTo>
                  <a:pt x="57996" y="50474"/>
                </a:lnTo>
                <a:lnTo>
                  <a:pt x="57828" y="50604"/>
                </a:lnTo>
                <a:lnTo>
                  <a:pt x="57735" y="50678"/>
                </a:lnTo>
                <a:lnTo>
                  <a:pt x="57642" y="50772"/>
                </a:lnTo>
                <a:lnTo>
                  <a:pt x="57605" y="50846"/>
                </a:lnTo>
                <a:lnTo>
                  <a:pt x="57586" y="50883"/>
                </a:lnTo>
                <a:lnTo>
                  <a:pt x="57586" y="50902"/>
                </a:lnTo>
                <a:lnTo>
                  <a:pt x="57605" y="50920"/>
                </a:lnTo>
                <a:lnTo>
                  <a:pt x="57661" y="50939"/>
                </a:lnTo>
                <a:lnTo>
                  <a:pt x="57791" y="50939"/>
                </a:lnTo>
                <a:lnTo>
                  <a:pt x="57903" y="50920"/>
                </a:lnTo>
                <a:lnTo>
                  <a:pt x="57996" y="50865"/>
                </a:lnTo>
                <a:lnTo>
                  <a:pt x="58108" y="50809"/>
                </a:lnTo>
                <a:lnTo>
                  <a:pt x="58201" y="50716"/>
                </a:lnTo>
                <a:lnTo>
                  <a:pt x="58387" y="50529"/>
                </a:lnTo>
                <a:lnTo>
                  <a:pt x="58536" y="50362"/>
                </a:lnTo>
                <a:lnTo>
                  <a:pt x="58666" y="50213"/>
                </a:lnTo>
                <a:lnTo>
                  <a:pt x="58815" y="49952"/>
                </a:lnTo>
                <a:lnTo>
                  <a:pt x="58927" y="49748"/>
                </a:lnTo>
                <a:lnTo>
                  <a:pt x="58946" y="49692"/>
                </a:lnTo>
                <a:lnTo>
                  <a:pt x="58946" y="49673"/>
                </a:lnTo>
                <a:close/>
                <a:moveTo>
                  <a:pt x="80524" y="49617"/>
                </a:moveTo>
                <a:lnTo>
                  <a:pt x="80263" y="49896"/>
                </a:lnTo>
                <a:lnTo>
                  <a:pt x="79835" y="50325"/>
                </a:lnTo>
                <a:lnTo>
                  <a:pt x="79649" y="50548"/>
                </a:lnTo>
                <a:lnTo>
                  <a:pt x="79518" y="50753"/>
                </a:lnTo>
                <a:lnTo>
                  <a:pt x="79481" y="50827"/>
                </a:lnTo>
                <a:lnTo>
                  <a:pt x="79463" y="50883"/>
                </a:lnTo>
                <a:lnTo>
                  <a:pt x="79481" y="50920"/>
                </a:lnTo>
                <a:lnTo>
                  <a:pt x="79537" y="50939"/>
                </a:lnTo>
                <a:lnTo>
                  <a:pt x="79649" y="50939"/>
                </a:lnTo>
                <a:lnTo>
                  <a:pt x="79742" y="50902"/>
                </a:lnTo>
                <a:lnTo>
                  <a:pt x="79835" y="50846"/>
                </a:lnTo>
                <a:lnTo>
                  <a:pt x="79909" y="50772"/>
                </a:lnTo>
                <a:lnTo>
                  <a:pt x="80003" y="50678"/>
                </a:lnTo>
                <a:lnTo>
                  <a:pt x="80077" y="50585"/>
                </a:lnTo>
                <a:lnTo>
                  <a:pt x="80207" y="50343"/>
                </a:lnTo>
                <a:lnTo>
                  <a:pt x="80319" y="50101"/>
                </a:lnTo>
                <a:lnTo>
                  <a:pt x="80394" y="49878"/>
                </a:lnTo>
                <a:lnTo>
                  <a:pt x="80468" y="49710"/>
                </a:lnTo>
                <a:lnTo>
                  <a:pt x="80524" y="49617"/>
                </a:lnTo>
                <a:close/>
                <a:moveTo>
                  <a:pt x="85942" y="49580"/>
                </a:moveTo>
                <a:lnTo>
                  <a:pt x="85886" y="49636"/>
                </a:lnTo>
                <a:lnTo>
                  <a:pt x="85588" y="49915"/>
                </a:lnTo>
                <a:lnTo>
                  <a:pt x="85383" y="50120"/>
                </a:lnTo>
                <a:lnTo>
                  <a:pt x="85178" y="50343"/>
                </a:lnTo>
                <a:lnTo>
                  <a:pt x="84992" y="50567"/>
                </a:lnTo>
                <a:lnTo>
                  <a:pt x="84936" y="50660"/>
                </a:lnTo>
                <a:lnTo>
                  <a:pt x="84899" y="50753"/>
                </a:lnTo>
                <a:lnTo>
                  <a:pt x="84880" y="50827"/>
                </a:lnTo>
                <a:lnTo>
                  <a:pt x="84899" y="50883"/>
                </a:lnTo>
                <a:lnTo>
                  <a:pt x="84955" y="50920"/>
                </a:lnTo>
                <a:lnTo>
                  <a:pt x="85029" y="50939"/>
                </a:lnTo>
                <a:lnTo>
                  <a:pt x="85123" y="50920"/>
                </a:lnTo>
                <a:lnTo>
                  <a:pt x="85216" y="50865"/>
                </a:lnTo>
                <a:lnTo>
                  <a:pt x="85309" y="50790"/>
                </a:lnTo>
                <a:lnTo>
                  <a:pt x="85402" y="50716"/>
                </a:lnTo>
                <a:lnTo>
                  <a:pt x="85569" y="50511"/>
                </a:lnTo>
                <a:lnTo>
                  <a:pt x="85681" y="50362"/>
                </a:lnTo>
                <a:lnTo>
                  <a:pt x="85886" y="50120"/>
                </a:lnTo>
                <a:lnTo>
                  <a:pt x="85979" y="49990"/>
                </a:lnTo>
                <a:lnTo>
                  <a:pt x="85998" y="49915"/>
                </a:lnTo>
                <a:lnTo>
                  <a:pt x="86016" y="49859"/>
                </a:lnTo>
                <a:lnTo>
                  <a:pt x="86016" y="49785"/>
                </a:lnTo>
                <a:lnTo>
                  <a:pt x="86016" y="49673"/>
                </a:lnTo>
                <a:lnTo>
                  <a:pt x="86016" y="49617"/>
                </a:lnTo>
                <a:lnTo>
                  <a:pt x="85979" y="49580"/>
                </a:lnTo>
                <a:close/>
                <a:moveTo>
                  <a:pt x="11209" y="49487"/>
                </a:moveTo>
                <a:lnTo>
                  <a:pt x="11078" y="49561"/>
                </a:lnTo>
                <a:lnTo>
                  <a:pt x="10892" y="49710"/>
                </a:lnTo>
                <a:lnTo>
                  <a:pt x="10632" y="49915"/>
                </a:lnTo>
                <a:lnTo>
                  <a:pt x="10371" y="50139"/>
                </a:lnTo>
                <a:lnTo>
                  <a:pt x="10129" y="50381"/>
                </a:lnTo>
                <a:lnTo>
                  <a:pt x="9943" y="50604"/>
                </a:lnTo>
                <a:lnTo>
                  <a:pt x="9868" y="50697"/>
                </a:lnTo>
                <a:lnTo>
                  <a:pt x="9831" y="50790"/>
                </a:lnTo>
                <a:lnTo>
                  <a:pt x="9812" y="50846"/>
                </a:lnTo>
                <a:lnTo>
                  <a:pt x="9812" y="50902"/>
                </a:lnTo>
                <a:lnTo>
                  <a:pt x="9850" y="50939"/>
                </a:lnTo>
                <a:lnTo>
                  <a:pt x="9868" y="50939"/>
                </a:lnTo>
                <a:lnTo>
                  <a:pt x="9943" y="50958"/>
                </a:lnTo>
                <a:lnTo>
                  <a:pt x="10036" y="50902"/>
                </a:lnTo>
                <a:lnTo>
                  <a:pt x="10148" y="50846"/>
                </a:lnTo>
                <a:lnTo>
                  <a:pt x="10259" y="50734"/>
                </a:lnTo>
                <a:lnTo>
                  <a:pt x="10390" y="50623"/>
                </a:lnTo>
                <a:lnTo>
                  <a:pt x="10632" y="50325"/>
                </a:lnTo>
                <a:lnTo>
                  <a:pt x="10855" y="50027"/>
                </a:lnTo>
                <a:lnTo>
                  <a:pt x="11041" y="49748"/>
                </a:lnTo>
                <a:lnTo>
                  <a:pt x="11172" y="49543"/>
                </a:lnTo>
                <a:lnTo>
                  <a:pt x="11209" y="49487"/>
                </a:lnTo>
                <a:close/>
                <a:moveTo>
                  <a:pt x="37107" y="49524"/>
                </a:moveTo>
                <a:lnTo>
                  <a:pt x="36864" y="49766"/>
                </a:lnTo>
                <a:lnTo>
                  <a:pt x="36436" y="50194"/>
                </a:lnTo>
                <a:lnTo>
                  <a:pt x="36231" y="50418"/>
                </a:lnTo>
                <a:lnTo>
                  <a:pt x="36064" y="50623"/>
                </a:lnTo>
                <a:lnTo>
                  <a:pt x="35971" y="50790"/>
                </a:lnTo>
                <a:lnTo>
                  <a:pt x="35952" y="50865"/>
                </a:lnTo>
                <a:lnTo>
                  <a:pt x="35971" y="50902"/>
                </a:lnTo>
                <a:lnTo>
                  <a:pt x="35989" y="50939"/>
                </a:lnTo>
                <a:lnTo>
                  <a:pt x="36027" y="50958"/>
                </a:lnTo>
                <a:lnTo>
                  <a:pt x="36101" y="50958"/>
                </a:lnTo>
                <a:lnTo>
                  <a:pt x="36176" y="50902"/>
                </a:lnTo>
                <a:lnTo>
                  <a:pt x="36287" y="50827"/>
                </a:lnTo>
                <a:lnTo>
                  <a:pt x="36380" y="50716"/>
                </a:lnTo>
                <a:lnTo>
                  <a:pt x="36492" y="50604"/>
                </a:lnTo>
                <a:lnTo>
                  <a:pt x="36716" y="50306"/>
                </a:lnTo>
                <a:lnTo>
                  <a:pt x="36902" y="49990"/>
                </a:lnTo>
                <a:lnTo>
                  <a:pt x="37051" y="49729"/>
                </a:lnTo>
                <a:lnTo>
                  <a:pt x="37125" y="49543"/>
                </a:lnTo>
                <a:lnTo>
                  <a:pt x="37144" y="49524"/>
                </a:lnTo>
                <a:close/>
                <a:moveTo>
                  <a:pt x="45801" y="49673"/>
                </a:moveTo>
                <a:lnTo>
                  <a:pt x="45541" y="49896"/>
                </a:lnTo>
                <a:lnTo>
                  <a:pt x="45317" y="50083"/>
                </a:lnTo>
                <a:lnTo>
                  <a:pt x="45112" y="50306"/>
                </a:lnTo>
                <a:lnTo>
                  <a:pt x="44908" y="50529"/>
                </a:lnTo>
                <a:lnTo>
                  <a:pt x="44759" y="50734"/>
                </a:lnTo>
                <a:lnTo>
                  <a:pt x="44721" y="50809"/>
                </a:lnTo>
                <a:lnTo>
                  <a:pt x="44703" y="50883"/>
                </a:lnTo>
                <a:lnTo>
                  <a:pt x="44721" y="50920"/>
                </a:lnTo>
                <a:lnTo>
                  <a:pt x="44759" y="50958"/>
                </a:lnTo>
                <a:lnTo>
                  <a:pt x="44833" y="50958"/>
                </a:lnTo>
                <a:lnTo>
                  <a:pt x="44908" y="50939"/>
                </a:lnTo>
                <a:lnTo>
                  <a:pt x="45001" y="50883"/>
                </a:lnTo>
                <a:lnTo>
                  <a:pt x="45075" y="50809"/>
                </a:lnTo>
                <a:lnTo>
                  <a:pt x="45243" y="50604"/>
                </a:lnTo>
                <a:lnTo>
                  <a:pt x="45410" y="50362"/>
                </a:lnTo>
                <a:lnTo>
                  <a:pt x="45559" y="50101"/>
                </a:lnTo>
                <a:lnTo>
                  <a:pt x="45671" y="49896"/>
                </a:lnTo>
                <a:lnTo>
                  <a:pt x="45801" y="49673"/>
                </a:lnTo>
                <a:close/>
                <a:moveTo>
                  <a:pt x="51163" y="49673"/>
                </a:moveTo>
                <a:lnTo>
                  <a:pt x="51107" y="49729"/>
                </a:lnTo>
                <a:lnTo>
                  <a:pt x="50847" y="49971"/>
                </a:lnTo>
                <a:lnTo>
                  <a:pt x="50679" y="50157"/>
                </a:lnTo>
                <a:lnTo>
                  <a:pt x="50493" y="50362"/>
                </a:lnTo>
                <a:lnTo>
                  <a:pt x="50344" y="50567"/>
                </a:lnTo>
                <a:lnTo>
                  <a:pt x="50232" y="50753"/>
                </a:lnTo>
                <a:lnTo>
                  <a:pt x="50214" y="50827"/>
                </a:lnTo>
                <a:lnTo>
                  <a:pt x="50214" y="50883"/>
                </a:lnTo>
                <a:lnTo>
                  <a:pt x="50232" y="50920"/>
                </a:lnTo>
                <a:lnTo>
                  <a:pt x="50270" y="50958"/>
                </a:lnTo>
                <a:lnTo>
                  <a:pt x="50325" y="50958"/>
                </a:lnTo>
                <a:lnTo>
                  <a:pt x="50363" y="50939"/>
                </a:lnTo>
                <a:lnTo>
                  <a:pt x="50474" y="50902"/>
                </a:lnTo>
                <a:lnTo>
                  <a:pt x="50586" y="50809"/>
                </a:lnTo>
                <a:lnTo>
                  <a:pt x="50698" y="50697"/>
                </a:lnTo>
                <a:lnTo>
                  <a:pt x="50903" y="50455"/>
                </a:lnTo>
                <a:lnTo>
                  <a:pt x="51014" y="50269"/>
                </a:lnTo>
                <a:lnTo>
                  <a:pt x="51089" y="50139"/>
                </a:lnTo>
                <a:lnTo>
                  <a:pt x="51163" y="49896"/>
                </a:lnTo>
                <a:lnTo>
                  <a:pt x="51182" y="49785"/>
                </a:lnTo>
                <a:lnTo>
                  <a:pt x="51200" y="49710"/>
                </a:lnTo>
                <a:lnTo>
                  <a:pt x="51182" y="49673"/>
                </a:lnTo>
                <a:close/>
                <a:moveTo>
                  <a:pt x="81622" y="49524"/>
                </a:moveTo>
                <a:lnTo>
                  <a:pt x="81362" y="49766"/>
                </a:lnTo>
                <a:lnTo>
                  <a:pt x="80952" y="50194"/>
                </a:lnTo>
                <a:lnTo>
                  <a:pt x="80747" y="50418"/>
                </a:lnTo>
                <a:lnTo>
                  <a:pt x="80580" y="50623"/>
                </a:lnTo>
                <a:lnTo>
                  <a:pt x="80468" y="50790"/>
                </a:lnTo>
                <a:lnTo>
                  <a:pt x="80449" y="50865"/>
                </a:lnTo>
                <a:lnTo>
                  <a:pt x="80468" y="50902"/>
                </a:lnTo>
                <a:lnTo>
                  <a:pt x="80487" y="50939"/>
                </a:lnTo>
                <a:lnTo>
                  <a:pt x="80524" y="50958"/>
                </a:lnTo>
                <a:lnTo>
                  <a:pt x="80598" y="50958"/>
                </a:lnTo>
                <a:lnTo>
                  <a:pt x="80691" y="50902"/>
                </a:lnTo>
                <a:lnTo>
                  <a:pt x="80785" y="50827"/>
                </a:lnTo>
                <a:lnTo>
                  <a:pt x="80878" y="50716"/>
                </a:lnTo>
                <a:lnTo>
                  <a:pt x="80989" y="50604"/>
                </a:lnTo>
                <a:lnTo>
                  <a:pt x="81213" y="50306"/>
                </a:lnTo>
                <a:lnTo>
                  <a:pt x="81399" y="49990"/>
                </a:lnTo>
                <a:lnTo>
                  <a:pt x="81548" y="49729"/>
                </a:lnTo>
                <a:lnTo>
                  <a:pt x="81641" y="49543"/>
                </a:lnTo>
                <a:lnTo>
                  <a:pt x="81641" y="49524"/>
                </a:lnTo>
                <a:close/>
                <a:moveTo>
                  <a:pt x="90298" y="49673"/>
                </a:moveTo>
                <a:lnTo>
                  <a:pt x="90038" y="49896"/>
                </a:lnTo>
                <a:lnTo>
                  <a:pt x="89833" y="50083"/>
                </a:lnTo>
                <a:lnTo>
                  <a:pt x="89609" y="50306"/>
                </a:lnTo>
                <a:lnTo>
                  <a:pt x="89405" y="50529"/>
                </a:lnTo>
                <a:lnTo>
                  <a:pt x="89274" y="50734"/>
                </a:lnTo>
                <a:lnTo>
                  <a:pt x="89218" y="50809"/>
                </a:lnTo>
                <a:lnTo>
                  <a:pt x="89200" y="50883"/>
                </a:lnTo>
                <a:lnTo>
                  <a:pt x="89218" y="50920"/>
                </a:lnTo>
                <a:lnTo>
                  <a:pt x="89256" y="50958"/>
                </a:lnTo>
                <a:lnTo>
                  <a:pt x="89330" y="50958"/>
                </a:lnTo>
                <a:lnTo>
                  <a:pt x="89423" y="50939"/>
                </a:lnTo>
                <a:lnTo>
                  <a:pt x="89498" y="50883"/>
                </a:lnTo>
                <a:lnTo>
                  <a:pt x="89591" y="50809"/>
                </a:lnTo>
                <a:lnTo>
                  <a:pt x="89758" y="50604"/>
                </a:lnTo>
                <a:lnTo>
                  <a:pt x="89907" y="50362"/>
                </a:lnTo>
                <a:lnTo>
                  <a:pt x="90056" y="50101"/>
                </a:lnTo>
                <a:lnTo>
                  <a:pt x="90187" y="49896"/>
                </a:lnTo>
                <a:lnTo>
                  <a:pt x="90298" y="49673"/>
                </a:lnTo>
                <a:close/>
                <a:moveTo>
                  <a:pt x="15361" y="49580"/>
                </a:moveTo>
                <a:lnTo>
                  <a:pt x="15268" y="49654"/>
                </a:lnTo>
                <a:lnTo>
                  <a:pt x="15119" y="49803"/>
                </a:lnTo>
                <a:lnTo>
                  <a:pt x="14914" y="50008"/>
                </a:lnTo>
                <a:lnTo>
                  <a:pt x="14690" y="50232"/>
                </a:lnTo>
                <a:lnTo>
                  <a:pt x="14504" y="50474"/>
                </a:lnTo>
                <a:lnTo>
                  <a:pt x="14355" y="50678"/>
                </a:lnTo>
                <a:lnTo>
                  <a:pt x="14299" y="50772"/>
                </a:lnTo>
                <a:lnTo>
                  <a:pt x="14281" y="50865"/>
                </a:lnTo>
                <a:lnTo>
                  <a:pt x="14281" y="50920"/>
                </a:lnTo>
                <a:lnTo>
                  <a:pt x="14299" y="50976"/>
                </a:lnTo>
                <a:lnTo>
                  <a:pt x="14374" y="50976"/>
                </a:lnTo>
                <a:lnTo>
                  <a:pt x="14467" y="50920"/>
                </a:lnTo>
                <a:lnTo>
                  <a:pt x="14579" y="50809"/>
                </a:lnTo>
                <a:lnTo>
                  <a:pt x="14709" y="50678"/>
                </a:lnTo>
                <a:lnTo>
                  <a:pt x="14914" y="50418"/>
                </a:lnTo>
                <a:lnTo>
                  <a:pt x="15026" y="50250"/>
                </a:lnTo>
                <a:lnTo>
                  <a:pt x="15137" y="50120"/>
                </a:lnTo>
                <a:lnTo>
                  <a:pt x="15305" y="49859"/>
                </a:lnTo>
                <a:lnTo>
                  <a:pt x="15379" y="49729"/>
                </a:lnTo>
                <a:lnTo>
                  <a:pt x="15416" y="49636"/>
                </a:lnTo>
                <a:lnTo>
                  <a:pt x="15416" y="49599"/>
                </a:lnTo>
                <a:lnTo>
                  <a:pt x="15416" y="49580"/>
                </a:lnTo>
                <a:close/>
                <a:moveTo>
                  <a:pt x="27276" y="49748"/>
                </a:moveTo>
                <a:lnTo>
                  <a:pt x="27053" y="49952"/>
                </a:lnTo>
                <a:lnTo>
                  <a:pt x="26699" y="50306"/>
                </a:lnTo>
                <a:lnTo>
                  <a:pt x="26513" y="50492"/>
                </a:lnTo>
                <a:lnTo>
                  <a:pt x="26383" y="50678"/>
                </a:lnTo>
                <a:lnTo>
                  <a:pt x="26345" y="50753"/>
                </a:lnTo>
                <a:lnTo>
                  <a:pt x="26308" y="50827"/>
                </a:lnTo>
                <a:lnTo>
                  <a:pt x="26308" y="50865"/>
                </a:lnTo>
                <a:lnTo>
                  <a:pt x="26327" y="50920"/>
                </a:lnTo>
                <a:lnTo>
                  <a:pt x="26401" y="50958"/>
                </a:lnTo>
                <a:lnTo>
                  <a:pt x="26476" y="50976"/>
                </a:lnTo>
                <a:lnTo>
                  <a:pt x="26550" y="50939"/>
                </a:lnTo>
                <a:lnTo>
                  <a:pt x="26643" y="50883"/>
                </a:lnTo>
                <a:lnTo>
                  <a:pt x="26718" y="50809"/>
                </a:lnTo>
                <a:lnTo>
                  <a:pt x="26792" y="50697"/>
                </a:lnTo>
                <a:lnTo>
                  <a:pt x="26960" y="50455"/>
                </a:lnTo>
                <a:lnTo>
                  <a:pt x="27090" y="50213"/>
                </a:lnTo>
                <a:lnTo>
                  <a:pt x="27183" y="49971"/>
                </a:lnTo>
                <a:lnTo>
                  <a:pt x="27276" y="49748"/>
                </a:lnTo>
                <a:close/>
                <a:moveTo>
                  <a:pt x="71773" y="49748"/>
                </a:moveTo>
                <a:lnTo>
                  <a:pt x="71550" y="49952"/>
                </a:lnTo>
                <a:lnTo>
                  <a:pt x="71196" y="50306"/>
                </a:lnTo>
                <a:lnTo>
                  <a:pt x="71029" y="50492"/>
                </a:lnTo>
                <a:lnTo>
                  <a:pt x="70880" y="50678"/>
                </a:lnTo>
                <a:lnTo>
                  <a:pt x="70842" y="50753"/>
                </a:lnTo>
                <a:lnTo>
                  <a:pt x="70805" y="50827"/>
                </a:lnTo>
                <a:lnTo>
                  <a:pt x="70805" y="50865"/>
                </a:lnTo>
                <a:lnTo>
                  <a:pt x="70824" y="50920"/>
                </a:lnTo>
                <a:lnTo>
                  <a:pt x="70898" y="50958"/>
                </a:lnTo>
                <a:lnTo>
                  <a:pt x="70973" y="50976"/>
                </a:lnTo>
                <a:lnTo>
                  <a:pt x="71066" y="50939"/>
                </a:lnTo>
                <a:lnTo>
                  <a:pt x="71140" y="50883"/>
                </a:lnTo>
                <a:lnTo>
                  <a:pt x="71233" y="50809"/>
                </a:lnTo>
                <a:lnTo>
                  <a:pt x="71308" y="50697"/>
                </a:lnTo>
                <a:lnTo>
                  <a:pt x="71457" y="50455"/>
                </a:lnTo>
                <a:lnTo>
                  <a:pt x="71587" y="50213"/>
                </a:lnTo>
                <a:lnTo>
                  <a:pt x="71680" y="49971"/>
                </a:lnTo>
                <a:lnTo>
                  <a:pt x="71773" y="49748"/>
                </a:lnTo>
                <a:close/>
                <a:moveTo>
                  <a:pt x="7913" y="49524"/>
                </a:moveTo>
                <a:lnTo>
                  <a:pt x="7634" y="49766"/>
                </a:lnTo>
                <a:lnTo>
                  <a:pt x="7392" y="49971"/>
                </a:lnTo>
                <a:lnTo>
                  <a:pt x="7131" y="50194"/>
                </a:lnTo>
                <a:lnTo>
                  <a:pt x="6908" y="50436"/>
                </a:lnTo>
                <a:lnTo>
                  <a:pt x="6722" y="50660"/>
                </a:lnTo>
                <a:lnTo>
                  <a:pt x="6647" y="50753"/>
                </a:lnTo>
                <a:lnTo>
                  <a:pt x="6610" y="50846"/>
                </a:lnTo>
                <a:lnTo>
                  <a:pt x="6592" y="50920"/>
                </a:lnTo>
                <a:lnTo>
                  <a:pt x="6610" y="50958"/>
                </a:lnTo>
                <a:lnTo>
                  <a:pt x="6647" y="50976"/>
                </a:lnTo>
                <a:lnTo>
                  <a:pt x="6666" y="50995"/>
                </a:lnTo>
                <a:lnTo>
                  <a:pt x="6740" y="50976"/>
                </a:lnTo>
                <a:lnTo>
                  <a:pt x="6815" y="50920"/>
                </a:lnTo>
                <a:lnTo>
                  <a:pt x="6927" y="50846"/>
                </a:lnTo>
                <a:lnTo>
                  <a:pt x="7131" y="50623"/>
                </a:lnTo>
                <a:lnTo>
                  <a:pt x="7355" y="50343"/>
                </a:lnTo>
                <a:lnTo>
                  <a:pt x="7560" y="50045"/>
                </a:lnTo>
                <a:lnTo>
                  <a:pt x="7746" y="49785"/>
                </a:lnTo>
                <a:lnTo>
                  <a:pt x="7913" y="49524"/>
                </a:lnTo>
                <a:close/>
                <a:moveTo>
                  <a:pt x="25284" y="49505"/>
                </a:moveTo>
                <a:lnTo>
                  <a:pt x="25247" y="49524"/>
                </a:lnTo>
                <a:lnTo>
                  <a:pt x="24986" y="49785"/>
                </a:lnTo>
                <a:lnTo>
                  <a:pt x="24521" y="50232"/>
                </a:lnTo>
                <a:lnTo>
                  <a:pt x="24279" y="50474"/>
                </a:lnTo>
                <a:lnTo>
                  <a:pt x="24093" y="50678"/>
                </a:lnTo>
                <a:lnTo>
                  <a:pt x="23981" y="50846"/>
                </a:lnTo>
                <a:lnTo>
                  <a:pt x="23944" y="50920"/>
                </a:lnTo>
                <a:lnTo>
                  <a:pt x="23962" y="50958"/>
                </a:lnTo>
                <a:lnTo>
                  <a:pt x="23981" y="50976"/>
                </a:lnTo>
                <a:lnTo>
                  <a:pt x="24018" y="50995"/>
                </a:lnTo>
                <a:lnTo>
                  <a:pt x="24074" y="50976"/>
                </a:lnTo>
                <a:lnTo>
                  <a:pt x="24130" y="50958"/>
                </a:lnTo>
                <a:lnTo>
                  <a:pt x="24241" y="50883"/>
                </a:lnTo>
                <a:lnTo>
                  <a:pt x="24372" y="50772"/>
                </a:lnTo>
                <a:lnTo>
                  <a:pt x="24595" y="50548"/>
                </a:lnTo>
                <a:lnTo>
                  <a:pt x="24744" y="50399"/>
                </a:lnTo>
                <a:lnTo>
                  <a:pt x="24968" y="50139"/>
                </a:lnTo>
                <a:lnTo>
                  <a:pt x="25061" y="50008"/>
                </a:lnTo>
                <a:lnTo>
                  <a:pt x="25154" y="49878"/>
                </a:lnTo>
                <a:lnTo>
                  <a:pt x="25247" y="49803"/>
                </a:lnTo>
                <a:lnTo>
                  <a:pt x="25321" y="49729"/>
                </a:lnTo>
                <a:lnTo>
                  <a:pt x="25340" y="49654"/>
                </a:lnTo>
                <a:lnTo>
                  <a:pt x="25340" y="49561"/>
                </a:lnTo>
                <a:lnTo>
                  <a:pt x="25321" y="49524"/>
                </a:lnTo>
                <a:lnTo>
                  <a:pt x="25321" y="49505"/>
                </a:lnTo>
                <a:close/>
                <a:moveTo>
                  <a:pt x="69781" y="49505"/>
                </a:moveTo>
                <a:lnTo>
                  <a:pt x="69744" y="49524"/>
                </a:lnTo>
                <a:lnTo>
                  <a:pt x="69483" y="49785"/>
                </a:lnTo>
                <a:lnTo>
                  <a:pt x="69018" y="50232"/>
                </a:lnTo>
                <a:lnTo>
                  <a:pt x="68794" y="50474"/>
                </a:lnTo>
                <a:lnTo>
                  <a:pt x="68590" y="50678"/>
                </a:lnTo>
                <a:lnTo>
                  <a:pt x="68478" y="50846"/>
                </a:lnTo>
                <a:lnTo>
                  <a:pt x="68459" y="50920"/>
                </a:lnTo>
                <a:lnTo>
                  <a:pt x="68459" y="50958"/>
                </a:lnTo>
                <a:lnTo>
                  <a:pt x="68497" y="50976"/>
                </a:lnTo>
                <a:lnTo>
                  <a:pt x="68534" y="50995"/>
                </a:lnTo>
                <a:lnTo>
                  <a:pt x="68571" y="50976"/>
                </a:lnTo>
                <a:lnTo>
                  <a:pt x="68627" y="50958"/>
                </a:lnTo>
                <a:lnTo>
                  <a:pt x="68739" y="50883"/>
                </a:lnTo>
                <a:lnTo>
                  <a:pt x="68869" y="50772"/>
                </a:lnTo>
                <a:lnTo>
                  <a:pt x="69111" y="50548"/>
                </a:lnTo>
                <a:lnTo>
                  <a:pt x="69241" y="50399"/>
                </a:lnTo>
                <a:lnTo>
                  <a:pt x="69465" y="50139"/>
                </a:lnTo>
                <a:lnTo>
                  <a:pt x="69576" y="50008"/>
                </a:lnTo>
                <a:lnTo>
                  <a:pt x="69651" y="49878"/>
                </a:lnTo>
                <a:lnTo>
                  <a:pt x="69763" y="49803"/>
                </a:lnTo>
                <a:lnTo>
                  <a:pt x="69818" y="49729"/>
                </a:lnTo>
                <a:lnTo>
                  <a:pt x="69837" y="49654"/>
                </a:lnTo>
                <a:lnTo>
                  <a:pt x="69837" y="49561"/>
                </a:lnTo>
                <a:lnTo>
                  <a:pt x="69837" y="49524"/>
                </a:lnTo>
                <a:lnTo>
                  <a:pt x="69818" y="49505"/>
                </a:lnTo>
                <a:close/>
                <a:moveTo>
                  <a:pt x="54477" y="49561"/>
                </a:moveTo>
                <a:lnTo>
                  <a:pt x="54459" y="49580"/>
                </a:lnTo>
                <a:lnTo>
                  <a:pt x="54217" y="49822"/>
                </a:lnTo>
                <a:lnTo>
                  <a:pt x="53826" y="50269"/>
                </a:lnTo>
                <a:lnTo>
                  <a:pt x="53639" y="50511"/>
                </a:lnTo>
                <a:lnTo>
                  <a:pt x="53472" y="50734"/>
                </a:lnTo>
                <a:lnTo>
                  <a:pt x="53379" y="50883"/>
                </a:lnTo>
                <a:lnTo>
                  <a:pt x="53360" y="50939"/>
                </a:lnTo>
                <a:lnTo>
                  <a:pt x="53360" y="50976"/>
                </a:lnTo>
                <a:lnTo>
                  <a:pt x="53397" y="50995"/>
                </a:lnTo>
                <a:lnTo>
                  <a:pt x="53453" y="51014"/>
                </a:lnTo>
                <a:lnTo>
                  <a:pt x="53490" y="50995"/>
                </a:lnTo>
                <a:lnTo>
                  <a:pt x="53546" y="50976"/>
                </a:lnTo>
                <a:lnTo>
                  <a:pt x="53658" y="50920"/>
                </a:lnTo>
                <a:lnTo>
                  <a:pt x="53770" y="50809"/>
                </a:lnTo>
                <a:lnTo>
                  <a:pt x="53974" y="50604"/>
                </a:lnTo>
                <a:lnTo>
                  <a:pt x="54105" y="50436"/>
                </a:lnTo>
                <a:lnTo>
                  <a:pt x="54217" y="50232"/>
                </a:lnTo>
                <a:lnTo>
                  <a:pt x="54384" y="49915"/>
                </a:lnTo>
                <a:lnTo>
                  <a:pt x="54440" y="49766"/>
                </a:lnTo>
                <a:lnTo>
                  <a:pt x="54496" y="49636"/>
                </a:lnTo>
                <a:lnTo>
                  <a:pt x="54496" y="49580"/>
                </a:lnTo>
                <a:lnTo>
                  <a:pt x="54477" y="49561"/>
                </a:lnTo>
                <a:close/>
                <a:moveTo>
                  <a:pt x="40439" y="49487"/>
                </a:moveTo>
                <a:lnTo>
                  <a:pt x="40402" y="49524"/>
                </a:lnTo>
                <a:lnTo>
                  <a:pt x="40160" y="49766"/>
                </a:lnTo>
                <a:lnTo>
                  <a:pt x="39694" y="50250"/>
                </a:lnTo>
                <a:lnTo>
                  <a:pt x="39471" y="50511"/>
                </a:lnTo>
                <a:lnTo>
                  <a:pt x="39285" y="50753"/>
                </a:lnTo>
                <a:lnTo>
                  <a:pt x="39173" y="50939"/>
                </a:lnTo>
                <a:lnTo>
                  <a:pt x="39155" y="50995"/>
                </a:lnTo>
                <a:lnTo>
                  <a:pt x="39173" y="51032"/>
                </a:lnTo>
                <a:lnTo>
                  <a:pt x="39266" y="51032"/>
                </a:lnTo>
                <a:lnTo>
                  <a:pt x="39322" y="51014"/>
                </a:lnTo>
                <a:lnTo>
                  <a:pt x="39378" y="50976"/>
                </a:lnTo>
                <a:lnTo>
                  <a:pt x="39490" y="50865"/>
                </a:lnTo>
                <a:lnTo>
                  <a:pt x="39620" y="50734"/>
                </a:lnTo>
                <a:lnTo>
                  <a:pt x="39843" y="50455"/>
                </a:lnTo>
                <a:lnTo>
                  <a:pt x="39992" y="50269"/>
                </a:lnTo>
                <a:lnTo>
                  <a:pt x="40290" y="49952"/>
                </a:lnTo>
                <a:lnTo>
                  <a:pt x="40458" y="49766"/>
                </a:lnTo>
                <a:lnTo>
                  <a:pt x="40495" y="49692"/>
                </a:lnTo>
                <a:lnTo>
                  <a:pt x="40514" y="49636"/>
                </a:lnTo>
                <a:lnTo>
                  <a:pt x="40514" y="49580"/>
                </a:lnTo>
                <a:lnTo>
                  <a:pt x="40495" y="49524"/>
                </a:lnTo>
                <a:lnTo>
                  <a:pt x="40495" y="49487"/>
                </a:lnTo>
                <a:close/>
                <a:moveTo>
                  <a:pt x="84936" y="49487"/>
                </a:moveTo>
                <a:lnTo>
                  <a:pt x="84899" y="49524"/>
                </a:lnTo>
                <a:lnTo>
                  <a:pt x="84657" y="49766"/>
                </a:lnTo>
                <a:lnTo>
                  <a:pt x="84192" y="50250"/>
                </a:lnTo>
                <a:lnTo>
                  <a:pt x="83968" y="50511"/>
                </a:lnTo>
                <a:lnTo>
                  <a:pt x="83782" y="50753"/>
                </a:lnTo>
                <a:lnTo>
                  <a:pt x="83689" y="50939"/>
                </a:lnTo>
                <a:lnTo>
                  <a:pt x="83670" y="50995"/>
                </a:lnTo>
                <a:lnTo>
                  <a:pt x="83670" y="51032"/>
                </a:lnTo>
                <a:lnTo>
                  <a:pt x="83763" y="51032"/>
                </a:lnTo>
                <a:lnTo>
                  <a:pt x="83819" y="51014"/>
                </a:lnTo>
                <a:lnTo>
                  <a:pt x="83875" y="50976"/>
                </a:lnTo>
                <a:lnTo>
                  <a:pt x="83987" y="50865"/>
                </a:lnTo>
                <a:lnTo>
                  <a:pt x="84117" y="50734"/>
                </a:lnTo>
                <a:lnTo>
                  <a:pt x="84341" y="50455"/>
                </a:lnTo>
                <a:lnTo>
                  <a:pt x="84490" y="50269"/>
                </a:lnTo>
                <a:lnTo>
                  <a:pt x="84787" y="49952"/>
                </a:lnTo>
                <a:lnTo>
                  <a:pt x="84955" y="49766"/>
                </a:lnTo>
                <a:lnTo>
                  <a:pt x="85011" y="49692"/>
                </a:lnTo>
                <a:lnTo>
                  <a:pt x="85011" y="49636"/>
                </a:lnTo>
                <a:lnTo>
                  <a:pt x="85011" y="49580"/>
                </a:lnTo>
                <a:lnTo>
                  <a:pt x="85011" y="49524"/>
                </a:lnTo>
                <a:lnTo>
                  <a:pt x="84992" y="49487"/>
                </a:lnTo>
                <a:close/>
                <a:moveTo>
                  <a:pt x="26383" y="49673"/>
                </a:moveTo>
                <a:lnTo>
                  <a:pt x="26271" y="49748"/>
                </a:lnTo>
                <a:lnTo>
                  <a:pt x="26085" y="49878"/>
                </a:lnTo>
                <a:lnTo>
                  <a:pt x="25619" y="50287"/>
                </a:lnTo>
                <a:lnTo>
                  <a:pt x="25377" y="50511"/>
                </a:lnTo>
                <a:lnTo>
                  <a:pt x="25172" y="50716"/>
                </a:lnTo>
                <a:lnTo>
                  <a:pt x="25042" y="50865"/>
                </a:lnTo>
                <a:lnTo>
                  <a:pt x="25023" y="50920"/>
                </a:lnTo>
                <a:lnTo>
                  <a:pt x="25023" y="50958"/>
                </a:lnTo>
                <a:lnTo>
                  <a:pt x="25042" y="50995"/>
                </a:lnTo>
                <a:lnTo>
                  <a:pt x="25079" y="51032"/>
                </a:lnTo>
                <a:lnTo>
                  <a:pt x="25117" y="51051"/>
                </a:lnTo>
                <a:lnTo>
                  <a:pt x="25154" y="51051"/>
                </a:lnTo>
                <a:lnTo>
                  <a:pt x="25265" y="51014"/>
                </a:lnTo>
                <a:lnTo>
                  <a:pt x="25359" y="50958"/>
                </a:lnTo>
                <a:lnTo>
                  <a:pt x="25489" y="50865"/>
                </a:lnTo>
                <a:lnTo>
                  <a:pt x="25601" y="50753"/>
                </a:lnTo>
                <a:lnTo>
                  <a:pt x="25861" y="50474"/>
                </a:lnTo>
                <a:lnTo>
                  <a:pt x="26085" y="50176"/>
                </a:lnTo>
                <a:lnTo>
                  <a:pt x="26271" y="49915"/>
                </a:lnTo>
                <a:lnTo>
                  <a:pt x="26383" y="49729"/>
                </a:lnTo>
                <a:lnTo>
                  <a:pt x="26401" y="49673"/>
                </a:lnTo>
                <a:close/>
                <a:moveTo>
                  <a:pt x="46955" y="49692"/>
                </a:moveTo>
                <a:lnTo>
                  <a:pt x="46565" y="50139"/>
                </a:lnTo>
                <a:lnTo>
                  <a:pt x="46360" y="50343"/>
                </a:lnTo>
                <a:lnTo>
                  <a:pt x="46155" y="50548"/>
                </a:lnTo>
                <a:lnTo>
                  <a:pt x="45987" y="50697"/>
                </a:lnTo>
                <a:lnTo>
                  <a:pt x="45783" y="50865"/>
                </a:lnTo>
                <a:lnTo>
                  <a:pt x="45727" y="50958"/>
                </a:lnTo>
                <a:lnTo>
                  <a:pt x="45708" y="50995"/>
                </a:lnTo>
                <a:lnTo>
                  <a:pt x="45708" y="51014"/>
                </a:lnTo>
                <a:lnTo>
                  <a:pt x="45727" y="51051"/>
                </a:lnTo>
                <a:lnTo>
                  <a:pt x="45913" y="51051"/>
                </a:lnTo>
                <a:lnTo>
                  <a:pt x="46025" y="51032"/>
                </a:lnTo>
                <a:lnTo>
                  <a:pt x="46136" y="50976"/>
                </a:lnTo>
                <a:lnTo>
                  <a:pt x="46229" y="50920"/>
                </a:lnTo>
                <a:lnTo>
                  <a:pt x="46304" y="50846"/>
                </a:lnTo>
                <a:lnTo>
                  <a:pt x="46397" y="50753"/>
                </a:lnTo>
                <a:lnTo>
                  <a:pt x="46471" y="50641"/>
                </a:lnTo>
                <a:lnTo>
                  <a:pt x="46602" y="50436"/>
                </a:lnTo>
                <a:lnTo>
                  <a:pt x="46713" y="50194"/>
                </a:lnTo>
                <a:lnTo>
                  <a:pt x="46807" y="49990"/>
                </a:lnTo>
                <a:lnTo>
                  <a:pt x="46881" y="49803"/>
                </a:lnTo>
                <a:lnTo>
                  <a:pt x="46955" y="49692"/>
                </a:lnTo>
                <a:close/>
                <a:moveTo>
                  <a:pt x="59988" y="49766"/>
                </a:moveTo>
                <a:lnTo>
                  <a:pt x="59727" y="49971"/>
                </a:lnTo>
                <a:lnTo>
                  <a:pt x="59262" y="50362"/>
                </a:lnTo>
                <a:lnTo>
                  <a:pt x="59039" y="50585"/>
                </a:lnTo>
                <a:lnTo>
                  <a:pt x="58852" y="50772"/>
                </a:lnTo>
                <a:lnTo>
                  <a:pt x="58797" y="50865"/>
                </a:lnTo>
                <a:lnTo>
                  <a:pt x="58741" y="50939"/>
                </a:lnTo>
                <a:lnTo>
                  <a:pt x="58741" y="50995"/>
                </a:lnTo>
                <a:lnTo>
                  <a:pt x="58741" y="51032"/>
                </a:lnTo>
                <a:lnTo>
                  <a:pt x="58797" y="51051"/>
                </a:lnTo>
                <a:lnTo>
                  <a:pt x="58871" y="51051"/>
                </a:lnTo>
                <a:lnTo>
                  <a:pt x="58946" y="51014"/>
                </a:lnTo>
                <a:lnTo>
                  <a:pt x="59039" y="50939"/>
                </a:lnTo>
                <a:lnTo>
                  <a:pt x="59225" y="50734"/>
                </a:lnTo>
                <a:lnTo>
                  <a:pt x="59430" y="50492"/>
                </a:lnTo>
                <a:lnTo>
                  <a:pt x="59802" y="50008"/>
                </a:lnTo>
                <a:lnTo>
                  <a:pt x="59988" y="49766"/>
                </a:lnTo>
                <a:close/>
                <a:moveTo>
                  <a:pt x="70898" y="49673"/>
                </a:moveTo>
                <a:lnTo>
                  <a:pt x="70787" y="49748"/>
                </a:lnTo>
                <a:lnTo>
                  <a:pt x="70600" y="49878"/>
                </a:lnTo>
                <a:lnTo>
                  <a:pt x="70116" y="50287"/>
                </a:lnTo>
                <a:lnTo>
                  <a:pt x="69874" y="50511"/>
                </a:lnTo>
                <a:lnTo>
                  <a:pt x="69688" y="50716"/>
                </a:lnTo>
                <a:lnTo>
                  <a:pt x="69558" y="50865"/>
                </a:lnTo>
                <a:lnTo>
                  <a:pt x="69521" y="50920"/>
                </a:lnTo>
                <a:lnTo>
                  <a:pt x="69521" y="50958"/>
                </a:lnTo>
                <a:lnTo>
                  <a:pt x="69558" y="50995"/>
                </a:lnTo>
                <a:lnTo>
                  <a:pt x="69576" y="51032"/>
                </a:lnTo>
                <a:lnTo>
                  <a:pt x="69632" y="51051"/>
                </a:lnTo>
                <a:lnTo>
                  <a:pt x="69670" y="51051"/>
                </a:lnTo>
                <a:lnTo>
                  <a:pt x="69763" y="51014"/>
                </a:lnTo>
                <a:lnTo>
                  <a:pt x="69874" y="50958"/>
                </a:lnTo>
                <a:lnTo>
                  <a:pt x="69986" y="50865"/>
                </a:lnTo>
                <a:lnTo>
                  <a:pt x="70116" y="50753"/>
                </a:lnTo>
                <a:lnTo>
                  <a:pt x="70358" y="50474"/>
                </a:lnTo>
                <a:lnTo>
                  <a:pt x="70582" y="50176"/>
                </a:lnTo>
                <a:lnTo>
                  <a:pt x="70768" y="49915"/>
                </a:lnTo>
                <a:lnTo>
                  <a:pt x="70880" y="49729"/>
                </a:lnTo>
                <a:lnTo>
                  <a:pt x="70898" y="49673"/>
                </a:lnTo>
                <a:close/>
                <a:moveTo>
                  <a:pt x="91453" y="49692"/>
                </a:moveTo>
                <a:lnTo>
                  <a:pt x="91080" y="50139"/>
                </a:lnTo>
                <a:lnTo>
                  <a:pt x="90876" y="50343"/>
                </a:lnTo>
                <a:lnTo>
                  <a:pt x="90652" y="50548"/>
                </a:lnTo>
                <a:lnTo>
                  <a:pt x="90485" y="50697"/>
                </a:lnTo>
                <a:lnTo>
                  <a:pt x="90298" y="50865"/>
                </a:lnTo>
                <a:lnTo>
                  <a:pt x="90224" y="50958"/>
                </a:lnTo>
                <a:lnTo>
                  <a:pt x="90224" y="50995"/>
                </a:lnTo>
                <a:lnTo>
                  <a:pt x="90224" y="51014"/>
                </a:lnTo>
                <a:lnTo>
                  <a:pt x="90242" y="51051"/>
                </a:lnTo>
                <a:lnTo>
                  <a:pt x="90410" y="51051"/>
                </a:lnTo>
                <a:lnTo>
                  <a:pt x="90522" y="51032"/>
                </a:lnTo>
                <a:lnTo>
                  <a:pt x="90633" y="50976"/>
                </a:lnTo>
                <a:lnTo>
                  <a:pt x="90727" y="50920"/>
                </a:lnTo>
                <a:lnTo>
                  <a:pt x="90820" y="50846"/>
                </a:lnTo>
                <a:lnTo>
                  <a:pt x="90894" y="50753"/>
                </a:lnTo>
                <a:lnTo>
                  <a:pt x="90969" y="50641"/>
                </a:lnTo>
                <a:lnTo>
                  <a:pt x="91099" y="50436"/>
                </a:lnTo>
                <a:lnTo>
                  <a:pt x="91211" y="50194"/>
                </a:lnTo>
                <a:lnTo>
                  <a:pt x="91304" y="49990"/>
                </a:lnTo>
                <a:lnTo>
                  <a:pt x="91378" y="49803"/>
                </a:lnTo>
                <a:lnTo>
                  <a:pt x="91453" y="49692"/>
                </a:lnTo>
                <a:close/>
                <a:moveTo>
                  <a:pt x="52317" y="49692"/>
                </a:moveTo>
                <a:lnTo>
                  <a:pt x="52094" y="49915"/>
                </a:lnTo>
                <a:lnTo>
                  <a:pt x="51703" y="50362"/>
                </a:lnTo>
                <a:lnTo>
                  <a:pt x="51498" y="50585"/>
                </a:lnTo>
                <a:lnTo>
                  <a:pt x="51331" y="50790"/>
                </a:lnTo>
                <a:lnTo>
                  <a:pt x="51219" y="50939"/>
                </a:lnTo>
                <a:lnTo>
                  <a:pt x="51200" y="50995"/>
                </a:lnTo>
                <a:lnTo>
                  <a:pt x="51219" y="51014"/>
                </a:lnTo>
                <a:lnTo>
                  <a:pt x="51293" y="51069"/>
                </a:lnTo>
                <a:lnTo>
                  <a:pt x="51368" y="51069"/>
                </a:lnTo>
                <a:lnTo>
                  <a:pt x="51442" y="51032"/>
                </a:lnTo>
                <a:lnTo>
                  <a:pt x="51536" y="50958"/>
                </a:lnTo>
                <a:lnTo>
                  <a:pt x="51629" y="50865"/>
                </a:lnTo>
                <a:lnTo>
                  <a:pt x="51722" y="50772"/>
                </a:lnTo>
                <a:lnTo>
                  <a:pt x="51889" y="50511"/>
                </a:lnTo>
                <a:lnTo>
                  <a:pt x="52057" y="50232"/>
                </a:lnTo>
                <a:lnTo>
                  <a:pt x="52187" y="49971"/>
                </a:lnTo>
                <a:lnTo>
                  <a:pt x="52317" y="49692"/>
                </a:lnTo>
                <a:close/>
                <a:moveTo>
                  <a:pt x="28505" y="49599"/>
                </a:moveTo>
                <a:lnTo>
                  <a:pt x="28449" y="49654"/>
                </a:lnTo>
                <a:lnTo>
                  <a:pt x="27779" y="50362"/>
                </a:lnTo>
                <a:lnTo>
                  <a:pt x="27574" y="50585"/>
                </a:lnTo>
                <a:lnTo>
                  <a:pt x="27388" y="50809"/>
                </a:lnTo>
                <a:lnTo>
                  <a:pt x="27276" y="50976"/>
                </a:lnTo>
                <a:lnTo>
                  <a:pt x="27258" y="51032"/>
                </a:lnTo>
                <a:lnTo>
                  <a:pt x="27258" y="51069"/>
                </a:lnTo>
                <a:lnTo>
                  <a:pt x="27295" y="51088"/>
                </a:lnTo>
                <a:lnTo>
                  <a:pt x="27388" y="51088"/>
                </a:lnTo>
                <a:lnTo>
                  <a:pt x="27444" y="51051"/>
                </a:lnTo>
                <a:lnTo>
                  <a:pt x="27574" y="50958"/>
                </a:lnTo>
                <a:lnTo>
                  <a:pt x="27723" y="50827"/>
                </a:lnTo>
                <a:lnTo>
                  <a:pt x="27984" y="50567"/>
                </a:lnTo>
                <a:lnTo>
                  <a:pt x="28114" y="50399"/>
                </a:lnTo>
                <a:lnTo>
                  <a:pt x="28319" y="50157"/>
                </a:lnTo>
                <a:lnTo>
                  <a:pt x="28412" y="50008"/>
                </a:lnTo>
                <a:lnTo>
                  <a:pt x="28449" y="49952"/>
                </a:lnTo>
                <a:lnTo>
                  <a:pt x="28468" y="49878"/>
                </a:lnTo>
                <a:lnTo>
                  <a:pt x="28468" y="49896"/>
                </a:lnTo>
                <a:lnTo>
                  <a:pt x="28486" y="49878"/>
                </a:lnTo>
                <a:lnTo>
                  <a:pt x="28524" y="49729"/>
                </a:lnTo>
                <a:lnTo>
                  <a:pt x="28524" y="49654"/>
                </a:lnTo>
                <a:lnTo>
                  <a:pt x="28524" y="49617"/>
                </a:lnTo>
                <a:lnTo>
                  <a:pt x="28524" y="49599"/>
                </a:lnTo>
                <a:close/>
                <a:moveTo>
                  <a:pt x="56879" y="49934"/>
                </a:moveTo>
                <a:lnTo>
                  <a:pt x="56804" y="49952"/>
                </a:lnTo>
                <a:lnTo>
                  <a:pt x="56674" y="49990"/>
                </a:lnTo>
                <a:lnTo>
                  <a:pt x="56432" y="50120"/>
                </a:lnTo>
                <a:lnTo>
                  <a:pt x="56283" y="50194"/>
                </a:lnTo>
                <a:lnTo>
                  <a:pt x="56060" y="50362"/>
                </a:lnTo>
                <a:lnTo>
                  <a:pt x="55762" y="50567"/>
                </a:lnTo>
                <a:lnTo>
                  <a:pt x="55613" y="50697"/>
                </a:lnTo>
                <a:lnTo>
                  <a:pt x="55483" y="50809"/>
                </a:lnTo>
                <a:lnTo>
                  <a:pt x="55389" y="50920"/>
                </a:lnTo>
                <a:lnTo>
                  <a:pt x="55371" y="50976"/>
                </a:lnTo>
                <a:lnTo>
                  <a:pt x="55371" y="51014"/>
                </a:lnTo>
                <a:lnTo>
                  <a:pt x="55389" y="51069"/>
                </a:lnTo>
                <a:lnTo>
                  <a:pt x="55427" y="51088"/>
                </a:lnTo>
                <a:lnTo>
                  <a:pt x="55501" y="51088"/>
                </a:lnTo>
                <a:lnTo>
                  <a:pt x="55576" y="51051"/>
                </a:lnTo>
                <a:lnTo>
                  <a:pt x="55799" y="50902"/>
                </a:lnTo>
                <a:lnTo>
                  <a:pt x="56060" y="50716"/>
                </a:lnTo>
                <a:lnTo>
                  <a:pt x="56339" y="50492"/>
                </a:lnTo>
                <a:lnTo>
                  <a:pt x="56581" y="50287"/>
                </a:lnTo>
                <a:lnTo>
                  <a:pt x="56879" y="50008"/>
                </a:lnTo>
                <a:lnTo>
                  <a:pt x="56916" y="49934"/>
                </a:lnTo>
                <a:close/>
                <a:moveTo>
                  <a:pt x="73002" y="49599"/>
                </a:moveTo>
                <a:lnTo>
                  <a:pt x="72946" y="49654"/>
                </a:lnTo>
                <a:lnTo>
                  <a:pt x="72276" y="50362"/>
                </a:lnTo>
                <a:lnTo>
                  <a:pt x="72071" y="50585"/>
                </a:lnTo>
                <a:lnTo>
                  <a:pt x="71885" y="50809"/>
                </a:lnTo>
                <a:lnTo>
                  <a:pt x="71773" y="50976"/>
                </a:lnTo>
                <a:lnTo>
                  <a:pt x="71755" y="51032"/>
                </a:lnTo>
                <a:lnTo>
                  <a:pt x="71755" y="51069"/>
                </a:lnTo>
                <a:lnTo>
                  <a:pt x="71792" y="51088"/>
                </a:lnTo>
                <a:lnTo>
                  <a:pt x="71885" y="51088"/>
                </a:lnTo>
                <a:lnTo>
                  <a:pt x="71960" y="51051"/>
                </a:lnTo>
                <a:lnTo>
                  <a:pt x="72090" y="50958"/>
                </a:lnTo>
                <a:lnTo>
                  <a:pt x="72220" y="50827"/>
                </a:lnTo>
                <a:lnTo>
                  <a:pt x="72481" y="50567"/>
                </a:lnTo>
                <a:lnTo>
                  <a:pt x="72611" y="50399"/>
                </a:lnTo>
                <a:lnTo>
                  <a:pt x="72816" y="50157"/>
                </a:lnTo>
                <a:lnTo>
                  <a:pt x="72928" y="50008"/>
                </a:lnTo>
                <a:lnTo>
                  <a:pt x="72946" y="49952"/>
                </a:lnTo>
                <a:lnTo>
                  <a:pt x="72984" y="49878"/>
                </a:lnTo>
                <a:lnTo>
                  <a:pt x="73021" y="49729"/>
                </a:lnTo>
                <a:lnTo>
                  <a:pt x="73039" y="49654"/>
                </a:lnTo>
                <a:lnTo>
                  <a:pt x="73039" y="49617"/>
                </a:lnTo>
                <a:lnTo>
                  <a:pt x="73021" y="49599"/>
                </a:lnTo>
                <a:close/>
                <a:moveTo>
                  <a:pt x="14486" y="49505"/>
                </a:moveTo>
                <a:lnTo>
                  <a:pt x="14411" y="49543"/>
                </a:lnTo>
                <a:lnTo>
                  <a:pt x="14095" y="49822"/>
                </a:lnTo>
                <a:lnTo>
                  <a:pt x="13834" y="50045"/>
                </a:lnTo>
                <a:lnTo>
                  <a:pt x="13573" y="50306"/>
                </a:lnTo>
                <a:lnTo>
                  <a:pt x="13331" y="50567"/>
                </a:lnTo>
                <a:lnTo>
                  <a:pt x="13145" y="50809"/>
                </a:lnTo>
                <a:lnTo>
                  <a:pt x="13071" y="50902"/>
                </a:lnTo>
                <a:lnTo>
                  <a:pt x="13033" y="50995"/>
                </a:lnTo>
                <a:lnTo>
                  <a:pt x="13033" y="51069"/>
                </a:lnTo>
                <a:lnTo>
                  <a:pt x="13052" y="51107"/>
                </a:lnTo>
                <a:lnTo>
                  <a:pt x="13071" y="51125"/>
                </a:lnTo>
                <a:lnTo>
                  <a:pt x="13108" y="51144"/>
                </a:lnTo>
                <a:lnTo>
                  <a:pt x="13164" y="51144"/>
                </a:lnTo>
                <a:lnTo>
                  <a:pt x="13201" y="51125"/>
                </a:lnTo>
                <a:lnTo>
                  <a:pt x="13257" y="51088"/>
                </a:lnTo>
                <a:lnTo>
                  <a:pt x="13369" y="50995"/>
                </a:lnTo>
                <a:lnTo>
                  <a:pt x="13480" y="50883"/>
                </a:lnTo>
                <a:lnTo>
                  <a:pt x="13685" y="50604"/>
                </a:lnTo>
                <a:lnTo>
                  <a:pt x="13815" y="50436"/>
                </a:lnTo>
                <a:lnTo>
                  <a:pt x="13927" y="50306"/>
                </a:lnTo>
                <a:lnTo>
                  <a:pt x="14057" y="50194"/>
                </a:lnTo>
                <a:lnTo>
                  <a:pt x="14169" y="50064"/>
                </a:lnTo>
                <a:lnTo>
                  <a:pt x="14281" y="49934"/>
                </a:lnTo>
                <a:lnTo>
                  <a:pt x="14244" y="50008"/>
                </a:lnTo>
                <a:lnTo>
                  <a:pt x="14392" y="49785"/>
                </a:lnTo>
                <a:lnTo>
                  <a:pt x="14467" y="49654"/>
                </a:lnTo>
                <a:lnTo>
                  <a:pt x="14523" y="49543"/>
                </a:lnTo>
                <a:lnTo>
                  <a:pt x="14523" y="49524"/>
                </a:lnTo>
                <a:lnTo>
                  <a:pt x="14523" y="49505"/>
                </a:lnTo>
                <a:close/>
                <a:moveTo>
                  <a:pt x="33997" y="49692"/>
                </a:moveTo>
                <a:lnTo>
                  <a:pt x="33941" y="49729"/>
                </a:lnTo>
                <a:lnTo>
                  <a:pt x="33644" y="49971"/>
                </a:lnTo>
                <a:lnTo>
                  <a:pt x="33160" y="50381"/>
                </a:lnTo>
                <a:lnTo>
                  <a:pt x="32917" y="50604"/>
                </a:lnTo>
                <a:lnTo>
                  <a:pt x="32731" y="50827"/>
                </a:lnTo>
                <a:lnTo>
                  <a:pt x="32675" y="50920"/>
                </a:lnTo>
                <a:lnTo>
                  <a:pt x="32620" y="50995"/>
                </a:lnTo>
                <a:lnTo>
                  <a:pt x="32601" y="51069"/>
                </a:lnTo>
                <a:lnTo>
                  <a:pt x="32620" y="51107"/>
                </a:lnTo>
                <a:lnTo>
                  <a:pt x="32657" y="51144"/>
                </a:lnTo>
                <a:lnTo>
                  <a:pt x="32731" y="51144"/>
                </a:lnTo>
                <a:lnTo>
                  <a:pt x="32787" y="51125"/>
                </a:lnTo>
                <a:lnTo>
                  <a:pt x="32917" y="51051"/>
                </a:lnTo>
                <a:lnTo>
                  <a:pt x="33048" y="50958"/>
                </a:lnTo>
                <a:lnTo>
                  <a:pt x="33271" y="50734"/>
                </a:lnTo>
                <a:lnTo>
                  <a:pt x="33420" y="50585"/>
                </a:lnTo>
                <a:lnTo>
                  <a:pt x="33644" y="50362"/>
                </a:lnTo>
                <a:lnTo>
                  <a:pt x="33774" y="50232"/>
                </a:lnTo>
                <a:lnTo>
                  <a:pt x="33867" y="50101"/>
                </a:lnTo>
                <a:lnTo>
                  <a:pt x="33811" y="50194"/>
                </a:lnTo>
                <a:lnTo>
                  <a:pt x="33811" y="50194"/>
                </a:lnTo>
                <a:lnTo>
                  <a:pt x="33941" y="49990"/>
                </a:lnTo>
                <a:lnTo>
                  <a:pt x="33997" y="49841"/>
                </a:lnTo>
                <a:lnTo>
                  <a:pt x="34035" y="49729"/>
                </a:lnTo>
                <a:lnTo>
                  <a:pt x="34035" y="49692"/>
                </a:lnTo>
                <a:close/>
                <a:moveTo>
                  <a:pt x="78494" y="49692"/>
                </a:moveTo>
                <a:lnTo>
                  <a:pt x="78439" y="49729"/>
                </a:lnTo>
                <a:lnTo>
                  <a:pt x="78141" y="49971"/>
                </a:lnTo>
                <a:lnTo>
                  <a:pt x="77657" y="50381"/>
                </a:lnTo>
                <a:lnTo>
                  <a:pt x="77433" y="50604"/>
                </a:lnTo>
                <a:lnTo>
                  <a:pt x="77247" y="50827"/>
                </a:lnTo>
                <a:lnTo>
                  <a:pt x="77173" y="50920"/>
                </a:lnTo>
                <a:lnTo>
                  <a:pt x="77117" y="50995"/>
                </a:lnTo>
                <a:lnTo>
                  <a:pt x="77117" y="51069"/>
                </a:lnTo>
                <a:lnTo>
                  <a:pt x="77117" y="51107"/>
                </a:lnTo>
                <a:lnTo>
                  <a:pt x="77154" y="51144"/>
                </a:lnTo>
                <a:lnTo>
                  <a:pt x="77247" y="51144"/>
                </a:lnTo>
                <a:lnTo>
                  <a:pt x="77303" y="51125"/>
                </a:lnTo>
                <a:lnTo>
                  <a:pt x="77415" y="51051"/>
                </a:lnTo>
                <a:lnTo>
                  <a:pt x="77545" y="50958"/>
                </a:lnTo>
                <a:lnTo>
                  <a:pt x="77787" y="50734"/>
                </a:lnTo>
                <a:lnTo>
                  <a:pt x="77917" y="50585"/>
                </a:lnTo>
                <a:lnTo>
                  <a:pt x="78159" y="50362"/>
                </a:lnTo>
                <a:lnTo>
                  <a:pt x="78271" y="50232"/>
                </a:lnTo>
                <a:lnTo>
                  <a:pt x="78364" y="50101"/>
                </a:lnTo>
                <a:lnTo>
                  <a:pt x="78308" y="50194"/>
                </a:lnTo>
                <a:lnTo>
                  <a:pt x="78439" y="49990"/>
                </a:lnTo>
                <a:lnTo>
                  <a:pt x="78494" y="49841"/>
                </a:lnTo>
                <a:lnTo>
                  <a:pt x="78550" y="49729"/>
                </a:lnTo>
                <a:lnTo>
                  <a:pt x="78550" y="49692"/>
                </a:lnTo>
                <a:close/>
                <a:moveTo>
                  <a:pt x="42506" y="49617"/>
                </a:moveTo>
                <a:lnTo>
                  <a:pt x="42301" y="49841"/>
                </a:lnTo>
                <a:lnTo>
                  <a:pt x="42115" y="50083"/>
                </a:lnTo>
                <a:lnTo>
                  <a:pt x="41742" y="50585"/>
                </a:lnTo>
                <a:lnTo>
                  <a:pt x="41649" y="50697"/>
                </a:lnTo>
                <a:lnTo>
                  <a:pt x="41575" y="50809"/>
                </a:lnTo>
                <a:lnTo>
                  <a:pt x="41500" y="50920"/>
                </a:lnTo>
                <a:lnTo>
                  <a:pt x="41445" y="51032"/>
                </a:lnTo>
                <a:lnTo>
                  <a:pt x="41445" y="51088"/>
                </a:lnTo>
                <a:lnTo>
                  <a:pt x="41445" y="51125"/>
                </a:lnTo>
                <a:lnTo>
                  <a:pt x="41463" y="51163"/>
                </a:lnTo>
                <a:lnTo>
                  <a:pt x="41482" y="51181"/>
                </a:lnTo>
                <a:lnTo>
                  <a:pt x="41538" y="51200"/>
                </a:lnTo>
                <a:lnTo>
                  <a:pt x="41612" y="51200"/>
                </a:lnTo>
                <a:lnTo>
                  <a:pt x="41705" y="51163"/>
                </a:lnTo>
                <a:lnTo>
                  <a:pt x="41780" y="51107"/>
                </a:lnTo>
                <a:lnTo>
                  <a:pt x="41854" y="51032"/>
                </a:lnTo>
                <a:lnTo>
                  <a:pt x="41929" y="50939"/>
                </a:lnTo>
                <a:lnTo>
                  <a:pt x="42078" y="50697"/>
                </a:lnTo>
                <a:lnTo>
                  <a:pt x="42208" y="50418"/>
                </a:lnTo>
                <a:lnTo>
                  <a:pt x="42394" y="49896"/>
                </a:lnTo>
                <a:lnTo>
                  <a:pt x="42469" y="49710"/>
                </a:lnTo>
                <a:lnTo>
                  <a:pt x="42506" y="49617"/>
                </a:lnTo>
                <a:close/>
                <a:moveTo>
                  <a:pt x="87003" y="49617"/>
                </a:moveTo>
                <a:lnTo>
                  <a:pt x="86798" y="49841"/>
                </a:lnTo>
                <a:lnTo>
                  <a:pt x="86612" y="50083"/>
                </a:lnTo>
                <a:lnTo>
                  <a:pt x="86240" y="50585"/>
                </a:lnTo>
                <a:lnTo>
                  <a:pt x="86147" y="50697"/>
                </a:lnTo>
                <a:lnTo>
                  <a:pt x="86072" y="50809"/>
                </a:lnTo>
                <a:lnTo>
                  <a:pt x="85998" y="50920"/>
                </a:lnTo>
                <a:lnTo>
                  <a:pt x="85960" y="51032"/>
                </a:lnTo>
                <a:lnTo>
                  <a:pt x="85942" y="51088"/>
                </a:lnTo>
                <a:lnTo>
                  <a:pt x="85942" y="51125"/>
                </a:lnTo>
                <a:lnTo>
                  <a:pt x="85960" y="51163"/>
                </a:lnTo>
                <a:lnTo>
                  <a:pt x="85998" y="51181"/>
                </a:lnTo>
                <a:lnTo>
                  <a:pt x="86035" y="51200"/>
                </a:lnTo>
                <a:lnTo>
                  <a:pt x="86109" y="51200"/>
                </a:lnTo>
                <a:lnTo>
                  <a:pt x="86202" y="51163"/>
                </a:lnTo>
                <a:lnTo>
                  <a:pt x="86277" y="51107"/>
                </a:lnTo>
                <a:lnTo>
                  <a:pt x="86370" y="51032"/>
                </a:lnTo>
                <a:lnTo>
                  <a:pt x="86444" y="50939"/>
                </a:lnTo>
                <a:lnTo>
                  <a:pt x="86575" y="50697"/>
                </a:lnTo>
                <a:lnTo>
                  <a:pt x="86705" y="50418"/>
                </a:lnTo>
                <a:lnTo>
                  <a:pt x="86891" y="49896"/>
                </a:lnTo>
                <a:lnTo>
                  <a:pt x="86966" y="49710"/>
                </a:lnTo>
                <a:lnTo>
                  <a:pt x="87003" y="49617"/>
                </a:lnTo>
                <a:close/>
              </a:path>
            </a:pathLst>
          </a:custGeom>
          <a:solidFill>
            <a:srgbClr val="F0C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104400" y="157125"/>
            <a:ext cx="8935121" cy="4829207"/>
          </a:xfrm>
          <a:custGeom>
            <a:avLst/>
            <a:gdLst/>
            <a:ahLst/>
            <a:cxnLst/>
            <a:rect l="l" t="t" r="r" b="b"/>
            <a:pathLst>
              <a:path w="92700" h="50102" extrusionOk="0">
                <a:moveTo>
                  <a:pt x="26140" y="187"/>
                </a:moveTo>
                <a:lnTo>
                  <a:pt x="26084" y="205"/>
                </a:lnTo>
                <a:lnTo>
                  <a:pt x="26009" y="224"/>
                </a:lnTo>
                <a:lnTo>
                  <a:pt x="25879" y="336"/>
                </a:lnTo>
                <a:lnTo>
                  <a:pt x="25730" y="485"/>
                </a:lnTo>
                <a:lnTo>
                  <a:pt x="25581" y="652"/>
                </a:lnTo>
                <a:lnTo>
                  <a:pt x="25451" y="838"/>
                </a:lnTo>
                <a:lnTo>
                  <a:pt x="25376" y="987"/>
                </a:lnTo>
                <a:lnTo>
                  <a:pt x="25339" y="1080"/>
                </a:lnTo>
                <a:lnTo>
                  <a:pt x="25358" y="1211"/>
                </a:lnTo>
                <a:lnTo>
                  <a:pt x="25358" y="1229"/>
                </a:lnTo>
                <a:lnTo>
                  <a:pt x="25376" y="1229"/>
                </a:lnTo>
                <a:lnTo>
                  <a:pt x="25432" y="1174"/>
                </a:lnTo>
                <a:lnTo>
                  <a:pt x="25525" y="1062"/>
                </a:lnTo>
                <a:lnTo>
                  <a:pt x="25786" y="745"/>
                </a:lnTo>
                <a:lnTo>
                  <a:pt x="25935" y="596"/>
                </a:lnTo>
                <a:lnTo>
                  <a:pt x="26103" y="447"/>
                </a:lnTo>
                <a:lnTo>
                  <a:pt x="26214" y="652"/>
                </a:lnTo>
                <a:lnTo>
                  <a:pt x="26400" y="969"/>
                </a:lnTo>
                <a:lnTo>
                  <a:pt x="26512" y="1118"/>
                </a:lnTo>
                <a:lnTo>
                  <a:pt x="26605" y="1229"/>
                </a:lnTo>
                <a:lnTo>
                  <a:pt x="26661" y="1267"/>
                </a:lnTo>
                <a:lnTo>
                  <a:pt x="26698" y="1285"/>
                </a:lnTo>
                <a:lnTo>
                  <a:pt x="26736" y="1285"/>
                </a:lnTo>
                <a:lnTo>
                  <a:pt x="26773" y="1267"/>
                </a:lnTo>
                <a:lnTo>
                  <a:pt x="26810" y="1229"/>
                </a:lnTo>
                <a:lnTo>
                  <a:pt x="26829" y="1174"/>
                </a:lnTo>
                <a:lnTo>
                  <a:pt x="26810" y="1118"/>
                </a:lnTo>
                <a:lnTo>
                  <a:pt x="26791" y="1043"/>
                </a:lnTo>
                <a:lnTo>
                  <a:pt x="26717" y="894"/>
                </a:lnTo>
                <a:lnTo>
                  <a:pt x="26624" y="727"/>
                </a:lnTo>
                <a:lnTo>
                  <a:pt x="26382" y="429"/>
                </a:lnTo>
                <a:lnTo>
                  <a:pt x="26233" y="224"/>
                </a:lnTo>
                <a:lnTo>
                  <a:pt x="26196" y="187"/>
                </a:lnTo>
                <a:close/>
                <a:moveTo>
                  <a:pt x="50716" y="187"/>
                </a:moveTo>
                <a:lnTo>
                  <a:pt x="50660" y="205"/>
                </a:lnTo>
                <a:lnTo>
                  <a:pt x="50623" y="243"/>
                </a:lnTo>
                <a:lnTo>
                  <a:pt x="50492" y="373"/>
                </a:lnTo>
                <a:lnTo>
                  <a:pt x="50232" y="689"/>
                </a:lnTo>
                <a:lnTo>
                  <a:pt x="50138" y="820"/>
                </a:lnTo>
                <a:lnTo>
                  <a:pt x="50064" y="876"/>
                </a:lnTo>
                <a:lnTo>
                  <a:pt x="49989" y="913"/>
                </a:lnTo>
                <a:lnTo>
                  <a:pt x="49934" y="932"/>
                </a:lnTo>
                <a:lnTo>
                  <a:pt x="49878" y="932"/>
                </a:lnTo>
                <a:lnTo>
                  <a:pt x="49822" y="894"/>
                </a:lnTo>
                <a:lnTo>
                  <a:pt x="49766" y="857"/>
                </a:lnTo>
                <a:lnTo>
                  <a:pt x="49729" y="801"/>
                </a:lnTo>
                <a:lnTo>
                  <a:pt x="49654" y="671"/>
                </a:lnTo>
                <a:lnTo>
                  <a:pt x="49580" y="541"/>
                </a:lnTo>
                <a:lnTo>
                  <a:pt x="49505" y="429"/>
                </a:lnTo>
                <a:lnTo>
                  <a:pt x="49468" y="392"/>
                </a:lnTo>
                <a:lnTo>
                  <a:pt x="49431" y="354"/>
                </a:lnTo>
                <a:lnTo>
                  <a:pt x="49338" y="354"/>
                </a:lnTo>
                <a:lnTo>
                  <a:pt x="49301" y="373"/>
                </a:lnTo>
                <a:lnTo>
                  <a:pt x="49282" y="410"/>
                </a:lnTo>
                <a:lnTo>
                  <a:pt x="49282" y="466"/>
                </a:lnTo>
                <a:lnTo>
                  <a:pt x="49301" y="541"/>
                </a:lnTo>
                <a:lnTo>
                  <a:pt x="49375" y="689"/>
                </a:lnTo>
                <a:lnTo>
                  <a:pt x="49468" y="838"/>
                </a:lnTo>
                <a:lnTo>
                  <a:pt x="49580" y="1006"/>
                </a:lnTo>
                <a:lnTo>
                  <a:pt x="49710" y="1155"/>
                </a:lnTo>
                <a:lnTo>
                  <a:pt x="49822" y="1248"/>
                </a:lnTo>
                <a:lnTo>
                  <a:pt x="49859" y="1285"/>
                </a:lnTo>
                <a:lnTo>
                  <a:pt x="49915" y="1304"/>
                </a:lnTo>
                <a:lnTo>
                  <a:pt x="49952" y="1304"/>
                </a:lnTo>
                <a:lnTo>
                  <a:pt x="50008" y="1285"/>
                </a:lnTo>
                <a:lnTo>
                  <a:pt x="50138" y="1211"/>
                </a:lnTo>
                <a:lnTo>
                  <a:pt x="50269" y="1099"/>
                </a:lnTo>
                <a:lnTo>
                  <a:pt x="50399" y="969"/>
                </a:lnTo>
                <a:lnTo>
                  <a:pt x="50529" y="801"/>
                </a:lnTo>
                <a:lnTo>
                  <a:pt x="50623" y="652"/>
                </a:lnTo>
                <a:lnTo>
                  <a:pt x="50697" y="522"/>
                </a:lnTo>
                <a:lnTo>
                  <a:pt x="50734" y="410"/>
                </a:lnTo>
                <a:lnTo>
                  <a:pt x="50753" y="317"/>
                </a:lnTo>
                <a:lnTo>
                  <a:pt x="50753" y="243"/>
                </a:lnTo>
                <a:lnTo>
                  <a:pt x="50734" y="205"/>
                </a:lnTo>
                <a:lnTo>
                  <a:pt x="50716" y="187"/>
                </a:lnTo>
                <a:close/>
                <a:moveTo>
                  <a:pt x="28448" y="317"/>
                </a:moveTo>
                <a:lnTo>
                  <a:pt x="28393" y="336"/>
                </a:lnTo>
                <a:lnTo>
                  <a:pt x="28337" y="354"/>
                </a:lnTo>
                <a:lnTo>
                  <a:pt x="28299" y="373"/>
                </a:lnTo>
                <a:lnTo>
                  <a:pt x="28262" y="429"/>
                </a:lnTo>
                <a:lnTo>
                  <a:pt x="28188" y="541"/>
                </a:lnTo>
                <a:lnTo>
                  <a:pt x="28132" y="671"/>
                </a:lnTo>
                <a:lnTo>
                  <a:pt x="28095" y="801"/>
                </a:lnTo>
                <a:lnTo>
                  <a:pt x="28020" y="913"/>
                </a:lnTo>
                <a:lnTo>
                  <a:pt x="27983" y="969"/>
                </a:lnTo>
                <a:lnTo>
                  <a:pt x="27946" y="1006"/>
                </a:lnTo>
                <a:lnTo>
                  <a:pt x="27890" y="1025"/>
                </a:lnTo>
                <a:lnTo>
                  <a:pt x="27834" y="1043"/>
                </a:lnTo>
                <a:lnTo>
                  <a:pt x="27778" y="1043"/>
                </a:lnTo>
                <a:lnTo>
                  <a:pt x="27722" y="1025"/>
                </a:lnTo>
                <a:lnTo>
                  <a:pt x="27666" y="987"/>
                </a:lnTo>
                <a:lnTo>
                  <a:pt x="27629" y="950"/>
                </a:lnTo>
                <a:lnTo>
                  <a:pt x="27573" y="838"/>
                </a:lnTo>
                <a:lnTo>
                  <a:pt x="27517" y="745"/>
                </a:lnTo>
                <a:lnTo>
                  <a:pt x="27369" y="522"/>
                </a:lnTo>
                <a:lnTo>
                  <a:pt x="27238" y="373"/>
                </a:lnTo>
                <a:lnTo>
                  <a:pt x="27238" y="485"/>
                </a:lnTo>
                <a:lnTo>
                  <a:pt x="27275" y="634"/>
                </a:lnTo>
                <a:lnTo>
                  <a:pt x="27313" y="783"/>
                </a:lnTo>
                <a:lnTo>
                  <a:pt x="27369" y="950"/>
                </a:lnTo>
                <a:lnTo>
                  <a:pt x="27443" y="1080"/>
                </a:lnTo>
                <a:lnTo>
                  <a:pt x="27536" y="1211"/>
                </a:lnTo>
                <a:lnTo>
                  <a:pt x="27629" y="1304"/>
                </a:lnTo>
                <a:lnTo>
                  <a:pt x="27704" y="1322"/>
                </a:lnTo>
                <a:lnTo>
                  <a:pt x="27760" y="1341"/>
                </a:lnTo>
                <a:lnTo>
                  <a:pt x="27871" y="1341"/>
                </a:lnTo>
                <a:lnTo>
                  <a:pt x="27964" y="1322"/>
                </a:lnTo>
                <a:lnTo>
                  <a:pt x="28039" y="1267"/>
                </a:lnTo>
                <a:lnTo>
                  <a:pt x="28113" y="1211"/>
                </a:lnTo>
                <a:lnTo>
                  <a:pt x="28169" y="1136"/>
                </a:lnTo>
                <a:lnTo>
                  <a:pt x="28225" y="1043"/>
                </a:lnTo>
                <a:lnTo>
                  <a:pt x="28318" y="876"/>
                </a:lnTo>
                <a:lnTo>
                  <a:pt x="28411" y="727"/>
                </a:lnTo>
                <a:lnTo>
                  <a:pt x="28523" y="559"/>
                </a:lnTo>
                <a:lnTo>
                  <a:pt x="28560" y="466"/>
                </a:lnTo>
                <a:lnTo>
                  <a:pt x="28579" y="392"/>
                </a:lnTo>
                <a:lnTo>
                  <a:pt x="28560" y="373"/>
                </a:lnTo>
                <a:lnTo>
                  <a:pt x="28541" y="336"/>
                </a:lnTo>
                <a:lnTo>
                  <a:pt x="28504" y="336"/>
                </a:lnTo>
                <a:lnTo>
                  <a:pt x="28448" y="317"/>
                </a:lnTo>
                <a:close/>
                <a:moveTo>
                  <a:pt x="32042" y="56"/>
                </a:moveTo>
                <a:lnTo>
                  <a:pt x="32004" y="94"/>
                </a:lnTo>
                <a:lnTo>
                  <a:pt x="31911" y="224"/>
                </a:lnTo>
                <a:lnTo>
                  <a:pt x="31818" y="392"/>
                </a:lnTo>
                <a:lnTo>
                  <a:pt x="31651" y="783"/>
                </a:lnTo>
                <a:lnTo>
                  <a:pt x="31539" y="1043"/>
                </a:lnTo>
                <a:lnTo>
                  <a:pt x="31483" y="969"/>
                </a:lnTo>
                <a:lnTo>
                  <a:pt x="31427" y="838"/>
                </a:lnTo>
                <a:lnTo>
                  <a:pt x="31297" y="578"/>
                </a:lnTo>
                <a:lnTo>
                  <a:pt x="31241" y="447"/>
                </a:lnTo>
                <a:lnTo>
                  <a:pt x="31167" y="354"/>
                </a:lnTo>
                <a:lnTo>
                  <a:pt x="31148" y="336"/>
                </a:lnTo>
                <a:lnTo>
                  <a:pt x="31111" y="317"/>
                </a:lnTo>
                <a:lnTo>
                  <a:pt x="31074" y="336"/>
                </a:lnTo>
                <a:lnTo>
                  <a:pt x="31055" y="354"/>
                </a:lnTo>
                <a:lnTo>
                  <a:pt x="31018" y="392"/>
                </a:lnTo>
                <a:lnTo>
                  <a:pt x="30999" y="447"/>
                </a:lnTo>
                <a:lnTo>
                  <a:pt x="30999" y="522"/>
                </a:lnTo>
                <a:lnTo>
                  <a:pt x="31018" y="578"/>
                </a:lnTo>
                <a:lnTo>
                  <a:pt x="31055" y="727"/>
                </a:lnTo>
                <a:lnTo>
                  <a:pt x="31129" y="876"/>
                </a:lnTo>
                <a:lnTo>
                  <a:pt x="31222" y="1025"/>
                </a:lnTo>
                <a:lnTo>
                  <a:pt x="31316" y="1155"/>
                </a:lnTo>
                <a:lnTo>
                  <a:pt x="31483" y="1341"/>
                </a:lnTo>
                <a:lnTo>
                  <a:pt x="31520" y="1360"/>
                </a:lnTo>
                <a:lnTo>
                  <a:pt x="31558" y="1341"/>
                </a:lnTo>
                <a:lnTo>
                  <a:pt x="31613" y="1322"/>
                </a:lnTo>
                <a:lnTo>
                  <a:pt x="31688" y="1248"/>
                </a:lnTo>
                <a:lnTo>
                  <a:pt x="31800" y="1099"/>
                </a:lnTo>
                <a:lnTo>
                  <a:pt x="31930" y="876"/>
                </a:lnTo>
                <a:lnTo>
                  <a:pt x="32042" y="652"/>
                </a:lnTo>
                <a:lnTo>
                  <a:pt x="32135" y="429"/>
                </a:lnTo>
                <a:lnTo>
                  <a:pt x="32172" y="243"/>
                </a:lnTo>
                <a:lnTo>
                  <a:pt x="32172" y="168"/>
                </a:lnTo>
                <a:lnTo>
                  <a:pt x="32153" y="131"/>
                </a:lnTo>
                <a:lnTo>
                  <a:pt x="32116" y="75"/>
                </a:lnTo>
                <a:lnTo>
                  <a:pt x="32079" y="56"/>
                </a:lnTo>
                <a:close/>
                <a:moveTo>
                  <a:pt x="11413" y="243"/>
                </a:moveTo>
                <a:lnTo>
                  <a:pt x="11376" y="261"/>
                </a:lnTo>
                <a:lnTo>
                  <a:pt x="11189" y="466"/>
                </a:lnTo>
                <a:lnTo>
                  <a:pt x="10892" y="801"/>
                </a:lnTo>
                <a:lnTo>
                  <a:pt x="10743" y="987"/>
                </a:lnTo>
                <a:lnTo>
                  <a:pt x="10631" y="1155"/>
                </a:lnTo>
                <a:lnTo>
                  <a:pt x="10575" y="1285"/>
                </a:lnTo>
                <a:lnTo>
                  <a:pt x="10575" y="1322"/>
                </a:lnTo>
                <a:lnTo>
                  <a:pt x="10594" y="1360"/>
                </a:lnTo>
                <a:lnTo>
                  <a:pt x="10631" y="1378"/>
                </a:lnTo>
                <a:lnTo>
                  <a:pt x="10668" y="1360"/>
                </a:lnTo>
                <a:lnTo>
                  <a:pt x="10780" y="1304"/>
                </a:lnTo>
                <a:lnTo>
                  <a:pt x="10910" y="1192"/>
                </a:lnTo>
                <a:lnTo>
                  <a:pt x="11041" y="1043"/>
                </a:lnTo>
                <a:lnTo>
                  <a:pt x="11283" y="745"/>
                </a:lnTo>
                <a:lnTo>
                  <a:pt x="11431" y="541"/>
                </a:lnTo>
                <a:lnTo>
                  <a:pt x="11543" y="745"/>
                </a:lnTo>
                <a:lnTo>
                  <a:pt x="11711" y="1062"/>
                </a:lnTo>
                <a:lnTo>
                  <a:pt x="11804" y="1192"/>
                </a:lnTo>
                <a:lnTo>
                  <a:pt x="11897" y="1285"/>
                </a:lnTo>
                <a:lnTo>
                  <a:pt x="11953" y="1322"/>
                </a:lnTo>
                <a:lnTo>
                  <a:pt x="11990" y="1322"/>
                </a:lnTo>
                <a:lnTo>
                  <a:pt x="12027" y="1304"/>
                </a:lnTo>
                <a:lnTo>
                  <a:pt x="12065" y="1267"/>
                </a:lnTo>
                <a:lnTo>
                  <a:pt x="12065" y="1229"/>
                </a:lnTo>
                <a:lnTo>
                  <a:pt x="12065" y="1174"/>
                </a:lnTo>
                <a:lnTo>
                  <a:pt x="12009" y="1006"/>
                </a:lnTo>
                <a:lnTo>
                  <a:pt x="11916" y="820"/>
                </a:lnTo>
                <a:lnTo>
                  <a:pt x="11804" y="634"/>
                </a:lnTo>
                <a:lnTo>
                  <a:pt x="11674" y="466"/>
                </a:lnTo>
                <a:lnTo>
                  <a:pt x="11543" y="317"/>
                </a:lnTo>
                <a:lnTo>
                  <a:pt x="11487" y="280"/>
                </a:lnTo>
                <a:lnTo>
                  <a:pt x="11450" y="243"/>
                </a:lnTo>
                <a:close/>
                <a:moveTo>
                  <a:pt x="81268" y="243"/>
                </a:moveTo>
                <a:lnTo>
                  <a:pt x="81156" y="336"/>
                </a:lnTo>
                <a:lnTo>
                  <a:pt x="81026" y="466"/>
                </a:lnTo>
                <a:lnTo>
                  <a:pt x="80895" y="634"/>
                </a:lnTo>
                <a:lnTo>
                  <a:pt x="80784" y="838"/>
                </a:lnTo>
                <a:lnTo>
                  <a:pt x="80691" y="1025"/>
                </a:lnTo>
                <a:lnTo>
                  <a:pt x="80635" y="1174"/>
                </a:lnTo>
                <a:lnTo>
                  <a:pt x="80635" y="1229"/>
                </a:lnTo>
                <a:lnTo>
                  <a:pt x="80635" y="1267"/>
                </a:lnTo>
                <a:lnTo>
                  <a:pt x="80672" y="1304"/>
                </a:lnTo>
                <a:lnTo>
                  <a:pt x="80709" y="1322"/>
                </a:lnTo>
                <a:lnTo>
                  <a:pt x="80747" y="1322"/>
                </a:lnTo>
                <a:lnTo>
                  <a:pt x="80802" y="1285"/>
                </a:lnTo>
                <a:lnTo>
                  <a:pt x="80895" y="1192"/>
                </a:lnTo>
                <a:lnTo>
                  <a:pt x="80989" y="1062"/>
                </a:lnTo>
                <a:lnTo>
                  <a:pt x="81156" y="745"/>
                </a:lnTo>
                <a:lnTo>
                  <a:pt x="81268" y="541"/>
                </a:lnTo>
                <a:lnTo>
                  <a:pt x="81417" y="745"/>
                </a:lnTo>
                <a:lnTo>
                  <a:pt x="81659" y="1043"/>
                </a:lnTo>
                <a:lnTo>
                  <a:pt x="81789" y="1192"/>
                </a:lnTo>
                <a:lnTo>
                  <a:pt x="81919" y="1304"/>
                </a:lnTo>
                <a:lnTo>
                  <a:pt x="82031" y="1360"/>
                </a:lnTo>
                <a:lnTo>
                  <a:pt x="82087" y="1378"/>
                </a:lnTo>
                <a:lnTo>
                  <a:pt x="82124" y="1360"/>
                </a:lnTo>
                <a:lnTo>
                  <a:pt x="82143" y="1322"/>
                </a:lnTo>
                <a:lnTo>
                  <a:pt x="82124" y="1285"/>
                </a:lnTo>
                <a:lnTo>
                  <a:pt x="82068" y="1155"/>
                </a:lnTo>
                <a:lnTo>
                  <a:pt x="81957" y="987"/>
                </a:lnTo>
                <a:lnTo>
                  <a:pt x="81826" y="820"/>
                </a:lnTo>
                <a:lnTo>
                  <a:pt x="81510" y="466"/>
                </a:lnTo>
                <a:lnTo>
                  <a:pt x="81324" y="261"/>
                </a:lnTo>
                <a:lnTo>
                  <a:pt x="81305" y="243"/>
                </a:lnTo>
                <a:close/>
                <a:moveTo>
                  <a:pt x="35877" y="1"/>
                </a:moveTo>
                <a:lnTo>
                  <a:pt x="35821" y="19"/>
                </a:lnTo>
                <a:lnTo>
                  <a:pt x="35765" y="56"/>
                </a:lnTo>
                <a:lnTo>
                  <a:pt x="35709" y="131"/>
                </a:lnTo>
                <a:lnTo>
                  <a:pt x="35598" y="299"/>
                </a:lnTo>
                <a:lnTo>
                  <a:pt x="35467" y="522"/>
                </a:lnTo>
                <a:lnTo>
                  <a:pt x="35356" y="727"/>
                </a:lnTo>
                <a:lnTo>
                  <a:pt x="35244" y="1006"/>
                </a:lnTo>
                <a:lnTo>
                  <a:pt x="34927" y="559"/>
                </a:lnTo>
                <a:lnTo>
                  <a:pt x="34834" y="447"/>
                </a:lnTo>
                <a:lnTo>
                  <a:pt x="34741" y="354"/>
                </a:lnTo>
                <a:lnTo>
                  <a:pt x="34667" y="317"/>
                </a:lnTo>
                <a:lnTo>
                  <a:pt x="34630" y="317"/>
                </a:lnTo>
                <a:lnTo>
                  <a:pt x="34611" y="336"/>
                </a:lnTo>
                <a:lnTo>
                  <a:pt x="34592" y="373"/>
                </a:lnTo>
                <a:lnTo>
                  <a:pt x="34592" y="429"/>
                </a:lnTo>
                <a:lnTo>
                  <a:pt x="34630" y="559"/>
                </a:lnTo>
                <a:lnTo>
                  <a:pt x="34704" y="708"/>
                </a:lnTo>
                <a:lnTo>
                  <a:pt x="34816" y="876"/>
                </a:lnTo>
                <a:lnTo>
                  <a:pt x="35039" y="1155"/>
                </a:lnTo>
                <a:lnTo>
                  <a:pt x="35207" y="1341"/>
                </a:lnTo>
                <a:lnTo>
                  <a:pt x="35244" y="1378"/>
                </a:lnTo>
                <a:lnTo>
                  <a:pt x="35281" y="1397"/>
                </a:lnTo>
                <a:lnTo>
                  <a:pt x="35300" y="1397"/>
                </a:lnTo>
                <a:lnTo>
                  <a:pt x="35337" y="1378"/>
                </a:lnTo>
                <a:lnTo>
                  <a:pt x="35393" y="1341"/>
                </a:lnTo>
                <a:lnTo>
                  <a:pt x="35430" y="1267"/>
                </a:lnTo>
                <a:lnTo>
                  <a:pt x="35505" y="1080"/>
                </a:lnTo>
                <a:lnTo>
                  <a:pt x="35542" y="950"/>
                </a:lnTo>
                <a:lnTo>
                  <a:pt x="35635" y="783"/>
                </a:lnTo>
                <a:lnTo>
                  <a:pt x="35784" y="541"/>
                </a:lnTo>
                <a:lnTo>
                  <a:pt x="35914" y="317"/>
                </a:lnTo>
                <a:lnTo>
                  <a:pt x="35951" y="224"/>
                </a:lnTo>
                <a:lnTo>
                  <a:pt x="35951" y="131"/>
                </a:lnTo>
                <a:lnTo>
                  <a:pt x="35933" y="56"/>
                </a:lnTo>
                <a:lnTo>
                  <a:pt x="35914" y="1"/>
                </a:lnTo>
                <a:close/>
                <a:moveTo>
                  <a:pt x="44516" y="373"/>
                </a:moveTo>
                <a:lnTo>
                  <a:pt x="44460" y="392"/>
                </a:lnTo>
                <a:lnTo>
                  <a:pt x="44385" y="429"/>
                </a:lnTo>
                <a:lnTo>
                  <a:pt x="44311" y="485"/>
                </a:lnTo>
                <a:lnTo>
                  <a:pt x="44199" y="596"/>
                </a:lnTo>
                <a:lnTo>
                  <a:pt x="44088" y="727"/>
                </a:lnTo>
                <a:lnTo>
                  <a:pt x="43901" y="1006"/>
                </a:lnTo>
                <a:lnTo>
                  <a:pt x="43864" y="1080"/>
                </a:lnTo>
                <a:lnTo>
                  <a:pt x="43808" y="1248"/>
                </a:lnTo>
                <a:lnTo>
                  <a:pt x="43790" y="1322"/>
                </a:lnTo>
                <a:lnTo>
                  <a:pt x="43771" y="1360"/>
                </a:lnTo>
                <a:lnTo>
                  <a:pt x="43790" y="1378"/>
                </a:lnTo>
                <a:lnTo>
                  <a:pt x="43790" y="1397"/>
                </a:lnTo>
                <a:lnTo>
                  <a:pt x="43846" y="1360"/>
                </a:lnTo>
                <a:lnTo>
                  <a:pt x="43994" y="1248"/>
                </a:lnTo>
                <a:lnTo>
                  <a:pt x="44125" y="1099"/>
                </a:lnTo>
                <a:lnTo>
                  <a:pt x="44255" y="950"/>
                </a:lnTo>
                <a:lnTo>
                  <a:pt x="44404" y="820"/>
                </a:lnTo>
                <a:lnTo>
                  <a:pt x="44497" y="745"/>
                </a:lnTo>
                <a:lnTo>
                  <a:pt x="44553" y="708"/>
                </a:lnTo>
                <a:lnTo>
                  <a:pt x="44590" y="727"/>
                </a:lnTo>
                <a:lnTo>
                  <a:pt x="44609" y="745"/>
                </a:lnTo>
                <a:lnTo>
                  <a:pt x="44702" y="820"/>
                </a:lnTo>
                <a:lnTo>
                  <a:pt x="44739" y="876"/>
                </a:lnTo>
                <a:lnTo>
                  <a:pt x="44776" y="969"/>
                </a:lnTo>
                <a:lnTo>
                  <a:pt x="44870" y="1155"/>
                </a:lnTo>
                <a:lnTo>
                  <a:pt x="44925" y="1248"/>
                </a:lnTo>
                <a:lnTo>
                  <a:pt x="44981" y="1322"/>
                </a:lnTo>
                <a:lnTo>
                  <a:pt x="45037" y="1378"/>
                </a:lnTo>
                <a:lnTo>
                  <a:pt x="45093" y="1397"/>
                </a:lnTo>
                <a:lnTo>
                  <a:pt x="45186" y="1397"/>
                </a:lnTo>
                <a:lnTo>
                  <a:pt x="45223" y="1360"/>
                </a:lnTo>
                <a:lnTo>
                  <a:pt x="45242" y="1304"/>
                </a:lnTo>
                <a:lnTo>
                  <a:pt x="45242" y="1248"/>
                </a:lnTo>
                <a:lnTo>
                  <a:pt x="45205" y="1099"/>
                </a:lnTo>
                <a:lnTo>
                  <a:pt x="45149" y="987"/>
                </a:lnTo>
                <a:lnTo>
                  <a:pt x="45000" y="708"/>
                </a:lnTo>
                <a:lnTo>
                  <a:pt x="44907" y="578"/>
                </a:lnTo>
                <a:lnTo>
                  <a:pt x="44814" y="485"/>
                </a:lnTo>
                <a:lnTo>
                  <a:pt x="44702" y="392"/>
                </a:lnTo>
                <a:lnTo>
                  <a:pt x="44646" y="373"/>
                </a:lnTo>
                <a:close/>
                <a:moveTo>
                  <a:pt x="54328" y="56"/>
                </a:moveTo>
                <a:lnTo>
                  <a:pt x="54290" y="75"/>
                </a:lnTo>
                <a:lnTo>
                  <a:pt x="54253" y="112"/>
                </a:lnTo>
                <a:lnTo>
                  <a:pt x="53992" y="652"/>
                </a:lnTo>
                <a:lnTo>
                  <a:pt x="53899" y="820"/>
                </a:lnTo>
                <a:lnTo>
                  <a:pt x="53806" y="969"/>
                </a:lnTo>
                <a:lnTo>
                  <a:pt x="53713" y="1062"/>
                </a:lnTo>
                <a:lnTo>
                  <a:pt x="53676" y="1099"/>
                </a:lnTo>
                <a:lnTo>
                  <a:pt x="53639" y="1118"/>
                </a:lnTo>
                <a:lnTo>
                  <a:pt x="53601" y="1099"/>
                </a:lnTo>
                <a:lnTo>
                  <a:pt x="53564" y="1080"/>
                </a:lnTo>
                <a:lnTo>
                  <a:pt x="53471" y="969"/>
                </a:lnTo>
                <a:lnTo>
                  <a:pt x="53378" y="820"/>
                </a:lnTo>
                <a:lnTo>
                  <a:pt x="53285" y="652"/>
                </a:lnTo>
                <a:lnTo>
                  <a:pt x="53192" y="485"/>
                </a:lnTo>
                <a:lnTo>
                  <a:pt x="53117" y="336"/>
                </a:lnTo>
                <a:lnTo>
                  <a:pt x="53043" y="261"/>
                </a:lnTo>
                <a:lnTo>
                  <a:pt x="53006" y="243"/>
                </a:lnTo>
                <a:lnTo>
                  <a:pt x="52987" y="243"/>
                </a:lnTo>
                <a:lnTo>
                  <a:pt x="52968" y="280"/>
                </a:lnTo>
                <a:lnTo>
                  <a:pt x="52950" y="317"/>
                </a:lnTo>
                <a:lnTo>
                  <a:pt x="52987" y="485"/>
                </a:lnTo>
                <a:lnTo>
                  <a:pt x="53043" y="708"/>
                </a:lnTo>
                <a:lnTo>
                  <a:pt x="53155" y="932"/>
                </a:lnTo>
                <a:lnTo>
                  <a:pt x="53266" y="1155"/>
                </a:lnTo>
                <a:lnTo>
                  <a:pt x="53341" y="1248"/>
                </a:lnTo>
                <a:lnTo>
                  <a:pt x="53415" y="1322"/>
                </a:lnTo>
                <a:lnTo>
                  <a:pt x="53490" y="1378"/>
                </a:lnTo>
                <a:lnTo>
                  <a:pt x="53564" y="1416"/>
                </a:lnTo>
                <a:lnTo>
                  <a:pt x="53657" y="1416"/>
                </a:lnTo>
                <a:lnTo>
                  <a:pt x="53732" y="1397"/>
                </a:lnTo>
                <a:lnTo>
                  <a:pt x="53806" y="1341"/>
                </a:lnTo>
                <a:lnTo>
                  <a:pt x="53881" y="1267"/>
                </a:lnTo>
                <a:lnTo>
                  <a:pt x="54011" y="1062"/>
                </a:lnTo>
                <a:lnTo>
                  <a:pt x="54234" y="671"/>
                </a:lnTo>
                <a:lnTo>
                  <a:pt x="54383" y="447"/>
                </a:lnTo>
                <a:lnTo>
                  <a:pt x="54458" y="317"/>
                </a:lnTo>
                <a:lnTo>
                  <a:pt x="54476" y="243"/>
                </a:lnTo>
                <a:lnTo>
                  <a:pt x="54495" y="187"/>
                </a:lnTo>
                <a:lnTo>
                  <a:pt x="54458" y="112"/>
                </a:lnTo>
                <a:lnTo>
                  <a:pt x="54402" y="56"/>
                </a:lnTo>
                <a:close/>
                <a:moveTo>
                  <a:pt x="58126" y="168"/>
                </a:moveTo>
                <a:lnTo>
                  <a:pt x="58051" y="187"/>
                </a:lnTo>
                <a:lnTo>
                  <a:pt x="57995" y="243"/>
                </a:lnTo>
                <a:lnTo>
                  <a:pt x="57884" y="373"/>
                </a:lnTo>
                <a:lnTo>
                  <a:pt x="57772" y="522"/>
                </a:lnTo>
                <a:lnTo>
                  <a:pt x="57679" y="689"/>
                </a:lnTo>
                <a:lnTo>
                  <a:pt x="57586" y="857"/>
                </a:lnTo>
                <a:lnTo>
                  <a:pt x="57493" y="987"/>
                </a:lnTo>
                <a:lnTo>
                  <a:pt x="57399" y="1062"/>
                </a:lnTo>
                <a:lnTo>
                  <a:pt x="57362" y="1080"/>
                </a:lnTo>
                <a:lnTo>
                  <a:pt x="57325" y="1080"/>
                </a:lnTo>
                <a:lnTo>
                  <a:pt x="57269" y="1043"/>
                </a:lnTo>
                <a:lnTo>
                  <a:pt x="57195" y="950"/>
                </a:lnTo>
                <a:lnTo>
                  <a:pt x="57046" y="727"/>
                </a:lnTo>
                <a:lnTo>
                  <a:pt x="56897" y="522"/>
                </a:lnTo>
                <a:lnTo>
                  <a:pt x="56841" y="466"/>
                </a:lnTo>
                <a:lnTo>
                  <a:pt x="56804" y="447"/>
                </a:lnTo>
                <a:lnTo>
                  <a:pt x="56785" y="447"/>
                </a:lnTo>
                <a:lnTo>
                  <a:pt x="56804" y="429"/>
                </a:lnTo>
                <a:lnTo>
                  <a:pt x="56822" y="410"/>
                </a:lnTo>
                <a:lnTo>
                  <a:pt x="56804" y="373"/>
                </a:lnTo>
                <a:lnTo>
                  <a:pt x="56748" y="336"/>
                </a:lnTo>
                <a:lnTo>
                  <a:pt x="56692" y="336"/>
                </a:lnTo>
                <a:lnTo>
                  <a:pt x="56636" y="354"/>
                </a:lnTo>
                <a:lnTo>
                  <a:pt x="56618" y="373"/>
                </a:lnTo>
                <a:lnTo>
                  <a:pt x="56599" y="410"/>
                </a:lnTo>
                <a:lnTo>
                  <a:pt x="56599" y="447"/>
                </a:lnTo>
                <a:lnTo>
                  <a:pt x="56618" y="503"/>
                </a:lnTo>
                <a:lnTo>
                  <a:pt x="56673" y="671"/>
                </a:lnTo>
                <a:lnTo>
                  <a:pt x="56785" y="838"/>
                </a:lnTo>
                <a:lnTo>
                  <a:pt x="56915" y="1043"/>
                </a:lnTo>
                <a:lnTo>
                  <a:pt x="57064" y="1211"/>
                </a:lnTo>
                <a:lnTo>
                  <a:pt x="57139" y="1285"/>
                </a:lnTo>
                <a:lnTo>
                  <a:pt x="57213" y="1341"/>
                </a:lnTo>
                <a:lnTo>
                  <a:pt x="57344" y="1397"/>
                </a:lnTo>
                <a:lnTo>
                  <a:pt x="57437" y="1416"/>
                </a:lnTo>
                <a:lnTo>
                  <a:pt x="57511" y="1416"/>
                </a:lnTo>
                <a:lnTo>
                  <a:pt x="57567" y="1397"/>
                </a:lnTo>
                <a:lnTo>
                  <a:pt x="57623" y="1341"/>
                </a:lnTo>
                <a:lnTo>
                  <a:pt x="57660" y="1267"/>
                </a:lnTo>
                <a:lnTo>
                  <a:pt x="57753" y="1099"/>
                </a:lnTo>
                <a:lnTo>
                  <a:pt x="57865" y="894"/>
                </a:lnTo>
                <a:lnTo>
                  <a:pt x="58032" y="559"/>
                </a:lnTo>
                <a:lnTo>
                  <a:pt x="58126" y="410"/>
                </a:lnTo>
                <a:lnTo>
                  <a:pt x="58163" y="261"/>
                </a:lnTo>
                <a:lnTo>
                  <a:pt x="58181" y="224"/>
                </a:lnTo>
                <a:lnTo>
                  <a:pt x="58181" y="187"/>
                </a:lnTo>
                <a:lnTo>
                  <a:pt x="58163" y="168"/>
                </a:lnTo>
                <a:close/>
                <a:moveTo>
                  <a:pt x="18711" y="280"/>
                </a:moveTo>
                <a:lnTo>
                  <a:pt x="18674" y="299"/>
                </a:lnTo>
                <a:lnTo>
                  <a:pt x="18655" y="317"/>
                </a:lnTo>
                <a:lnTo>
                  <a:pt x="18599" y="373"/>
                </a:lnTo>
                <a:lnTo>
                  <a:pt x="18525" y="466"/>
                </a:lnTo>
                <a:lnTo>
                  <a:pt x="18376" y="634"/>
                </a:lnTo>
                <a:lnTo>
                  <a:pt x="18153" y="932"/>
                </a:lnTo>
                <a:lnTo>
                  <a:pt x="18041" y="1099"/>
                </a:lnTo>
                <a:lnTo>
                  <a:pt x="17948" y="1229"/>
                </a:lnTo>
                <a:lnTo>
                  <a:pt x="17911" y="1341"/>
                </a:lnTo>
                <a:lnTo>
                  <a:pt x="17911" y="1378"/>
                </a:lnTo>
                <a:lnTo>
                  <a:pt x="17929" y="1416"/>
                </a:lnTo>
                <a:lnTo>
                  <a:pt x="17948" y="1416"/>
                </a:lnTo>
                <a:lnTo>
                  <a:pt x="17966" y="1397"/>
                </a:lnTo>
                <a:lnTo>
                  <a:pt x="18060" y="1304"/>
                </a:lnTo>
                <a:lnTo>
                  <a:pt x="18320" y="1006"/>
                </a:lnTo>
                <a:lnTo>
                  <a:pt x="18730" y="503"/>
                </a:lnTo>
                <a:lnTo>
                  <a:pt x="18823" y="708"/>
                </a:lnTo>
                <a:lnTo>
                  <a:pt x="18972" y="1006"/>
                </a:lnTo>
                <a:lnTo>
                  <a:pt x="19046" y="1136"/>
                </a:lnTo>
                <a:lnTo>
                  <a:pt x="19139" y="1267"/>
                </a:lnTo>
                <a:lnTo>
                  <a:pt x="19214" y="1360"/>
                </a:lnTo>
                <a:lnTo>
                  <a:pt x="19307" y="1416"/>
                </a:lnTo>
                <a:lnTo>
                  <a:pt x="19363" y="1434"/>
                </a:lnTo>
                <a:lnTo>
                  <a:pt x="19400" y="1434"/>
                </a:lnTo>
                <a:lnTo>
                  <a:pt x="19437" y="1416"/>
                </a:lnTo>
                <a:lnTo>
                  <a:pt x="19456" y="1397"/>
                </a:lnTo>
                <a:lnTo>
                  <a:pt x="19456" y="1322"/>
                </a:lnTo>
                <a:lnTo>
                  <a:pt x="19419" y="1229"/>
                </a:lnTo>
                <a:lnTo>
                  <a:pt x="19288" y="1025"/>
                </a:lnTo>
                <a:lnTo>
                  <a:pt x="19177" y="857"/>
                </a:lnTo>
                <a:lnTo>
                  <a:pt x="19009" y="559"/>
                </a:lnTo>
                <a:lnTo>
                  <a:pt x="18916" y="392"/>
                </a:lnTo>
                <a:lnTo>
                  <a:pt x="18860" y="336"/>
                </a:lnTo>
                <a:lnTo>
                  <a:pt x="18823" y="299"/>
                </a:lnTo>
                <a:lnTo>
                  <a:pt x="18767" y="280"/>
                </a:lnTo>
                <a:close/>
                <a:moveTo>
                  <a:pt x="46936" y="224"/>
                </a:moveTo>
                <a:lnTo>
                  <a:pt x="46880" y="261"/>
                </a:lnTo>
                <a:lnTo>
                  <a:pt x="46787" y="354"/>
                </a:lnTo>
                <a:lnTo>
                  <a:pt x="46713" y="447"/>
                </a:lnTo>
                <a:lnTo>
                  <a:pt x="46601" y="689"/>
                </a:lnTo>
                <a:lnTo>
                  <a:pt x="46415" y="1155"/>
                </a:lnTo>
                <a:lnTo>
                  <a:pt x="46266" y="987"/>
                </a:lnTo>
                <a:lnTo>
                  <a:pt x="46024" y="745"/>
                </a:lnTo>
                <a:lnTo>
                  <a:pt x="45819" y="503"/>
                </a:lnTo>
                <a:lnTo>
                  <a:pt x="45726" y="429"/>
                </a:lnTo>
                <a:lnTo>
                  <a:pt x="45689" y="410"/>
                </a:lnTo>
                <a:lnTo>
                  <a:pt x="45651" y="429"/>
                </a:lnTo>
                <a:lnTo>
                  <a:pt x="45651" y="447"/>
                </a:lnTo>
                <a:lnTo>
                  <a:pt x="45651" y="541"/>
                </a:lnTo>
                <a:lnTo>
                  <a:pt x="45707" y="671"/>
                </a:lnTo>
                <a:lnTo>
                  <a:pt x="45782" y="801"/>
                </a:lnTo>
                <a:lnTo>
                  <a:pt x="45968" y="1043"/>
                </a:lnTo>
                <a:lnTo>
                  <a:pt x="46061" y="1174"/>
                </a:lnTo>
                <a:lnTo>
                  <a:pt x="46173" y="1285"/>
                </a:lnTo>
                <a:lnTo>
                  <a:pt x="46285" y="1378"/>
                </a:lnTo>
                <a:lnTo>
                  <a:pt x="46359" y="1416"/>
                </a:lnTo>
                <a:lnTo>
                  <a:pt x="46433" y="1434"/>
                </a:lnTo>
                <a:lnTo>
                  <a:pt x="46508" y="1397"/>
                </a:lnTo>
                <a:lnTo>
                  <a:pt x="46564" y="1341"/>
                </a:lnTo>
                <a:lnTo>
                  <a:pt x="46638" y="1248"/>
                </a:lnTo>
                <a:lnTo>
                  <a:pt x="46713" y="1099"/>
                </a:lnTo>
                <a:lnTo>
                  <a:pt x="46880" y="820"/>
                </a:lnTo>
                <a:lnTo>
                  <a:pt x="46955" y="652"/>
                </a:lnTo>
                <a:lnTo>
                  <a:pt x="46992" y="578"/>
                </a:lnTo>
                <a:lnTo>
                  <a:pt x="46992" y="503"/>
                </a:lnTo>
                <a:lnTo>
                  <a:pt x="47011" y="429"/>
                </a:lnTo>
                <a:lnTo>
                  <a:pt x="47011" y="317"/>
                </a:lnTo>
                <a:lnTo>
                  <a:pt x="46992" y="261"/>
                </a:lnTo>
                <a:lnTo>
                  <a:pt x="46973" y="224"/>
                </a:lnTo>
                <a:close/>
                <a:moveTo>
                  <a:pt x="51833" y="243"/>
                </a:moveTo>
                <a:lnTo>
                  <a:pt x="51740" y="261"/>
                </a:lnTo>
                <a:lnTo>
                  <a:pt x="51684" y="280"/>
                </a:lnTo>
                <a:lnTo>
                  <a:pt x="51647" y="317"/>
                </a:lnTo>
                <a:lnTo>
                  <a:pt x="51553" y="429"/>
                </a:lnTo>
                <a:lnTo>
                  <a:pt x="51423" y="652"/>
                </a:lnTo>
                <a:lnTo>
                  <a:pt x="51311" y="876"/>
                </a:lnTo>
                <a:lnTo>
                  <a:pt x="51218" y="1174"/>
                </a:lnTo>
                <a:lnTo>
                  <a:pt x="51181" y="1360"/>
                </a:lnTo>
                <a:lnTo>
                  <a:pt x="51181" y="1416"/>
                </a:lnTo>
                <a:lnTo>
                  <a:pt x="51218" y="1416"/>
                </a:lnTo>
                <a:lnTo>
                  <a:pt x="51311" y="1341"/>
                </a:lnTo>
                <a:lnTo>
                  <a:pt x="51404" y="1248"/>
                </a:lnTo>
                <a:lnTo>
                  <a:pt x="51498" y="1136"/>
                </a:lnTo>
                <a:lnTo>
                  <a:pt x="51572" y="1025"/>
                </a:lnTo>
                <a:lnTo>
                  <a:pt x="51684" y="764"/>
                </a:lnTo>
                <a:lnTo>
                  <a:pt x="51795" y="541"/>
                </a:lnTo>
                <a:lnTo>
                  <a:pt x="51926" y="652"/>
                </a:lnTo>
                <a:lnTo>
                  <a:pt x="52037" y="783"/>
                </a:lnTo>
                <a:lnTo>
                  <a:pt x="52131" y="913"/>
                </a:lnTo>
                <a:lnTo>
                  <a:pt x="52205" y="1062"/>
                </a:lnTo>
                <a:lnTo>
                  <a:pt x="52298" y="1267"/>
                </a:lnTo>
                <a:lnTo>
                  <a:pt x="52373" y="1378"/>
                </a:lnTo>
                <a:lnTo>
                  <a:pt x="52410" y="1416"/>
                </a:lnTo>
                <a:lnTo>
                  <a:pt x="52447" y="1434"/>
                </a:lnTo>
                <a:lnTo>
                  <a:pt x="52522" y="1434"/>
                </a:lnTo>
                <a:lnTo>
                  <a:pt x="52559" y="1416"/>
                </a:lnTo>
                <a:lnTo>
                  <a:pt x="52577" y="1378"/>
                </a:lnTo>
                <a:lnTo>
                  <a:pt x="52596" y="1341"/>
                </a:lnTo>
                <a:lnTo>
                  <a:pt x="52577" y="1211"/>
                </a:lnTo>
                <a:lnTo>
                  <a:pt x="52522" y="1080"/>
                </a:lnTo>
                <a:lnTo>
                  <a:pt x="52466" y="932"/>
                </a:lnTo>
                <a:lnTo>
                  <a:pt x="52391" y="783"/>
                </a:lnTo>
                <a:lnTo>
                  <a:pt x="52280" y="634"/>
                </a:lnTo>
                <a:lnTo>
                  <a:pt x="52112" y="429"/>
                </a:lnTo>
                <a:lnTo>
                  <a:pt x="52019" y="336"/>
                </a:lnTo>
                <a:lnTo>
                  <a:pt x="51926" y="280"/>
                </a:lnTo>
                <a:lnTo>
                  <a:pt x="51833" y="243"/>
                </a:lnTo>
                <a:close/>
                <a:moveTo>
                  <a:pt x="55649" y="205"/>
                </a:moveTo>
                <a:lnTo>
                  <a:pt x="55575" y="243"/>
                </a:lnTo>
                <a:lnTo>
                  <a:pt x="55500" y="280"/>
                </a:lnTo>
                <a:lnTo>
                  <a:pt x="55407" y="354"/>
                </a:lnTo>
                <a:lnTo>
                  <a:pt x="55314" y="447"/>
                </a:lnTo>
                <a:lnTo>
                  <a:pt x="55147" y="671"/>
                </a:lnTo>
                <a:lnTo>
                  <a:pt x="54979" y="894"/>
                </a:lnTo>
                <a:lnTo>
                  <a:pt x="54849" y="1118"/>
                </a:lnTo>
                <a:lnTo>
                  <a:pt x="54793" y="1285"/>
                </a:lnTo>
                <a:lnTo>
                  <a:pt x="54793" y="1341"/>
                </a:lnTo>
                <a:lnTo>
                  <a:pt x="54812" y="1360"/>
                </a:lnTo>
                <a:lnTo>
                  <a:pt x="54923" y="1248"/>
                </a:lnTo>
                <a:lnTo>
                  <a:pt x="55184" y="969"/>
                </a:lnTo>
                <a:lnTo>
                  <a:pt x="55445" y="671"/>
                </a:lnTo>
                <a:lnTo>
                  <a:pt x="55612" y="485"/>
                </a:lnTo>
                <a:lnTo>
                  <a:pt x="55724" y="708"/>
                </a:lnTo>
                <a:lnTo>
                  <a:pt x="55947" y="1080"/>
                </a:lnTo>
                <a:lnTo>
                  <a:pt x="56059" y="1248"/>
                </a:lnTo>
                <a:lnTo>
                  <a:pt x="56171" y="1378"/>
                </a:lnTo>
                <a:lnTo>
                  <a:pt x="56227" y="1416"/>
                </a:lnTo>
                <a:lnTo>
                  <a:pt x="56264" y="1434"/>
                </a:lnTo>
                <a:lnTo>
                  <a:pt x="56301" y="1434"/>
                </a:lnTo>
                <a:lnTo>
                  <a:pt x="56338" y="1397"/>
                </a:lnTo>
                <a:lnTo>
                  <a:pt x="56357" y="1341"/>
                </a:lnTo>
                <a:lnTo>
                  <a:pt x="56357" y="1285"/>
                </a:lnTo>
                <a:lnTo>
                  <a:pt x="56320" y="1155"/>
                </a:lnTo>
                <a:lnTo>
                  <a:pt x="56245" y="987"/>
                </a:lnTo>
                <a:lnTo>
                  <a:pt x="56133" y="820"/>
                </a:lnTo>
                <a:lnTo>
                  <a:pt x="55910" y="503"/>
                </a:lnTo>
                <a:lnTo>
                  <a:pt x="55742" y="261"/>
                </a:lnTo>
                <a:lnTo>
                  <a:pt x="55705" y="224"/>
                </a:lnTo>
                <a:lnTo>
                  <a:pt x="55649" y="205"/>
                </a:lnTo>
                <a:close/>
                <a:moveTo>
                  <a:pt x="65368" y="261"/>
                </a:moveTo>
                <a:lnTo>
                  <a:pt x="65294" y="299"/>
                </a:lnTo>
                <a:lnTo>
                  <a:pt x="65238" y="336"/>
                </a:lnTo>
                <a:lnTo>
                  <a:pt x="65182" y="392"/>
                </a:lnTo>
                <a:lnTo>
                  <a:pt x="65145" y="466"/>
                </a:lnTo>
                <a:lnTo>
                  <a:pt x="65089" y="615"/>
                </a:lnTo>
                <a:lnTo>
                  <a:pt x="65033" y="764"/>
                </a:lnTo>
                <a:lnTo>
                  <a:pt x="64977" y="913"/>
                </a:lnTo>
                <a:lnTo>
                  <a:pt x="64940" y="969"/>
                </a:lnTo>
                <a:lnTo>
                  <a:pt x="64903" y="1025"/>
                </a:lnTo>
                <a:lnTo>
                  <a:pt x="64865" y="1080"/>
                </a:lnTo>
                <a:lnTo>
                  <a:pt x="64809" y="1099"/>
                </a:lnTo>
                <a:lnTo>
                  <a:pt x="64716" y="1118"/>
                </a:lnTo>
                <a:lnTo>
                  <a:pt x="64661" y="1118"/>
                </a:lnTo>
                <a:lnTo>
                  <a:pt x="64586" y="1080"/>
                </a:lnTo>
                <a:lnTo>
                  <a:pt x="64530" y="1043"/>
                </a:lnTo>
                <a:lnTo>
                  <a:pt x="64418" y="894"/>
                </a:lnTo>
                <a:lnTo>
                  <a:pt x="64307" y="745"/>
                </a:lnTo>
                <a:lnTo>
                  <a:pt x="64214" y="578"/>
                </a:lnTo>
                <a:lnTo>
                  <a:pt x="64139" y="429"/>
                </a:lnTo>
                <a:lnTo>
                  <a:pt x="64083" y="373"/>
                </a:lnTo>
                <a:lnTo>
                  <a:pt x="64046" y="336"/>
                </a:lnTo>
                <a:lnTo>
                  <a:pt x="63990" y="317"/>
                </a:lnTo>
                <a:lnTo>
                  <a:pt x="63953" y="336"/>
                </a:lnTo>
                <a:lnTo>
                  <a:pt x="63934" y="354"/>
                </a:lnTo>
                <a:lnTo>
                  <a:pt x="63934" y="410"/>
                </a:lnTo>
                <a:lnTo>
                  <a:pt x="63990" y="578"/>
                </a:lnTo>
                <a:lnTo>
                  <a:pt x="64065" y="820"/>
                </a:lnTo>
                <a:lnTo>
                  <a:pt x="64195" y="1062"/>
                </a:lnTo>
                <a:lnTo>
                  <a:pt x="64270" y="1174"/>
                </a:lnTo>
                <a:lnTo>
                  <a:pt x="64363" y="1285"/>
                </a:lnTo>
                <a:lnTo>
                  <a:pt x="64456" y="1360"/>
                </a:lnTo>
                <a:lnTo>
                  <a:pt x="64549" y="1416"/>
                </a:lnTo>
                <a:lnTo>
                  <a:pt x="64642" y="1453"/>
                </a:lnTo>
                <a:lnTo>
                  <a:pt x="64754" y="1434"/>
                </a:lnTo>
                <a:lnTo>
                  <a:pt x="64865" y="1397"/>
                </a:lnTo>
                <a:lnTo>
                  <a:pt x="64996" y="1304"/>
                </a:lnTo>
                <a:lnTo>
                  <a:pt x="65052" y="1229"/>
                </a:lnTo>
                <a:lnTo>
                  <a:pt x="65089" y="1155"/>
                </a:lnTo>
                <a:lnTo>
                  <a:pt x="65163" y="987"/>
                </a:lnTo>
                <a:lnTo>
                  <a:pt x="65219" y="820"/>
                </a:lnTo>
                <a:lnTo>
                  <a:pt x="65256" y="727"/>
                </a:lnTo>
                <a:lnTo>
                  <a:pt x="65312" y="652"/>
                </a:lnTo>
                <a:lnTo>
                  <a:pt x="65424" y="578"/>
                </a:lnTo>
                <a:lnTo>
                  <a:pt x="65591" y="447"/>
                </a:lnTo>
                <a:lnTo>
                  <a:pt x="65647" y="392"/>
                </a:lnTo>
                <a:lnTo>
                  <a:pt x="65685" y="336"/>
                </a:lnTo>
                <a:lnTo>
                  <a:pt x="65666" y="299"/>
                </a:lnTo>
                <a:lnTo>
                  <a:pt x="65647" y="280"/>
                </a:lnTo>
                <a:lnTo>
                  <a:pt x="65554" y="261"/>
                </a:lnTo>
                <a:close/>
                <a:moveTo>
                  <a:pt x="13833" y="75"/>
                </a:moveTo>
                <a:lnTo>
                  <a:pt x="13777" y="94"/>
                </a:lnTo>
                <a:lnTo>
                  <a:pt x="13647" y="187"/>
                </a:lnTo>
                <a:lnTo>
                  <a:pt x="13517" y="299"/>
                </a:lnTo>
                <a:lnTo>
                  <a:pt x="13405" y="429"/>
                </a:lnTo>
                <a:lnTo>
                  <a:pt x="13293" y="559"/>
                </a:lnTo>
                <a:lnTo>
                  <a:pt x="13088" y="857"/>
                </a:lnTo>
                <a:lnTo>
                  <a:pt x="12921" y="1155"/>
                </a:lnTo>
                <a:lnTo>
                  <a:pt x="12698" y="652"/>
                </a:lnTo>
                <a:lnTo>
                  <a:pt x="12530" y="354"/>
                </a:lnTo>
                <a:lnTo>
                  <a:pt x="12474" y="280"/>
                </a:lnTo>
                <a:lnTo>
                  <a:pt x="12437" y="243"/>
                </a:lnTo>
                <a:lnTo>
                  <a:pt x="12418" y="243"/>
                </a:lnTo>
                <a:lnTo>
                  <a:pt x="12455" y="503"/>
                </a:lnTo>
                <a:lnTo>
                  <a:pt x="12493" y="745"/>
                </a:lnTo>
                <a:lnTo>
                  <a:pt x="12567" y="1006"/>
                </a:lnTo>
                <a:lnTo>
                  <a:pt x="12660" y="1248"/>
                </a:lnTo>
                <a:lnTo>
                  <a:pt x="12716" y="1341"/>
                </a:lnTo>
                <a:lnTo>
                  <a:pt x="12772" y="1416"/>
                </a:lnTo>
                <a:lnTo>
                  <a:pt x="12846" y="1471"/>
                </a:lnTo>
                <a:lnTo>
                  <a:pt x="12921" y="1471"/>
                </a:lnTo>
                <a:lnTo>
                  <a:pt x="12995" y="1453"/>
                </a:lnTo>
                <a:lnTo>
                  <a:pt x="13070" y="1378"/>
                </a:lnTo>
                <a:lnTo>
                  <a:pt x="13219" y="1192"/>
                </a:lnTo>
                <a:lnTo>
                  <a:pt x="13349" y="987"/>
                </a:lnTo>
                <a:lnTo>
                  <a:pt x="13479" y="783"/>
                </a:lnTo>
                <a:lnTo>
                  <a:pt x="13628" y="578"/>
                </a:lnTo>
                <a:lnTo>
                  <a:pt x="13796" y="410"/>
                </a:lnTo>
                <a:lnTo>
                  <a:pt x="13889" y="317"/>
                </a:lnTo>
                <a:lnTo>
                  <a:pt x="13908" y="261"/>
                </a:lnTo>
                <a:lnTo>
                  <a:pt x="13926" y="224"/>
                </a:lnTo>
                <a:lnTo>
                  <a:pt x="13908" y="168"/>
                </a:lnTo>
                <a:lnTo>
                  <a:pt x="13908" y="112"/>
                </a:lnTo>
                <a:lnTo>
                  <a:pt x="13889" y="94"/>
                </a:lnTo>
                <a:lnTo>
                  <a:pt x="13852" y="75"/>
                </a:lnTo>
                <a:close/>
                <a:moveTo>
                  <a:pt x="19884" y="131"/>
                </a:moveTo>
                <a:lnTo>
                  <a:pt x="19865" y="150"/>
                </a:lnTo>
                <a:lnTo>
                  <a:pt x="19847" y="224"/>
                </a:lnTo>
                <a:lnTo>
                  <a:pt x="19828" y="317"/>
                </a:lnTo>
                <a:lnTo>
                  <a:pt x="19847" y="392"/>
                </a:lnTo>
                <a:lnTo>
                  <a:pt x="19865" y="485"/>
                </a:lnTo>
                <a:lnTo>
                  <a:pt x="19903" y="559"/>
                </a:lnTo>
                <a:lnTo>
                  <a:pt x="19996" y="745"/>
                </a:lnTo>
                <a:lnTo>
                  <a:pt x="20126" y="913"/>
                </a:lnTo>
                <a:lnTo>
                  <a:pt x="20294" y="1080"/>
                </a:lnTo>
                <a:lnTo>
                  <a:pt x="20443" y="1229"/>
                </a:lnTo>
                <a:lnTo>
                  <a:pt x="20703" y="1434"/>
                </a:lnTo>
                <a:lnTo>
                  <a:pt x="20778" y="1471"/>
                </a:lnTo>
                <a:lnTo>
                  <a:pt x="20834" y="1453"/>
                </a:lnTo>
                <a:lnTo>
                  <a:pt x="20871" y="1397"/>
                </a:lnTo>
                <a:lnTo>
                  <a:pt x="20889" y="1341"/>
                </a:lnTo>
                <a:lnTo>
                  <a:pt x="20945" y="1174"/>
                </a:lnTo>
                <a:lnTo>
                  <a:pt x="20964" y="1062"/>
                </a:lnTo>
                <a:lnTo>
                  <a:pt x="21020" y="913"/>
                </a:lnTo>
                <a:lnTo>
                  <a:pt x="21113" y="727"/>
                </a:lnTo>
                <a:lnTo>
                  <a:pt x="21206" y="541"/>
                </a:lnTo>
                <a:lnTo>
                  <a:pt x="21225" y="466"/>
                </a:lnTo>
                <a:lnTo>
                  <a:pt x="21225" y="410"/>
                </a:lnTo>
                <a:lnTo>
                  <a:pt x="21206" y="354"/>
                </a:lnTo>
                <a:lnTo>
                  <a:pt x="21169" y="317"/>
                </a:lnTo>
                <a:lnTo>
                  <a:pt x="21132" y="299"/>
                </a:lnTo>
                <a:lnTo>
                  <a:pt x="21094" y="317"/>
                </a:lnTo>
                <a:lnTo>
                  <a:pt x="21057" y="354"/>
                </a:lnTo>
                <a:lnTo>
                  <a:pt x="21001" y="392"/>
                </a:lnTo>
                <a:lnTo>
                  <a:pt x="20908" y="541"/>
                </a:lnTo>
                <a:lnTo>
                  <a:pt x="20834" y="689"/>
                </a:lnTo>
                <a:lnTo>
                  <a:pt x="20759" y="857"/>
                </a:lnTo>
                <a:lnTo>
                  <a:pt x="20666" y="1080"/>
                </a:lnTo>
                <a:lnTo>
                  <a:pt x="20517" y="950"/>
                </a:lnTo>
                <a:lnTo>
                  <a:pt x="20387" y="801"/>
                </a:lnTo>
                <a:lnTo>
                  <a:pt x="20275" y="634"/>
                </a:lnTo>
                <a:lnTo>
                  <a:pt x="20163" y="447"/>
                </a:lnTo>
                <a:lnTo>
                  <a:pt x="20089" y="336"/>
                </a:lnTo>
                <a:lnTo>
                  <a:pt x="20014" y="187"/>
                </a:lnTo>
                <a:lnTo>
                  <a:pt x="19959" y="150"/>
                </a:lnTo>
                <a:lnTo>
                  <a:pt x="19903" y="131"/>
                </a:lnTo>
                <a:close/>
                <a:moveTo>
                  <a:pt x="33419" y="261"/>
                </a:moveTo>
                <a:lnTo>
                  <a:pt x="33345" y="299"/>
                </a:lnTo>
                <a:lnTo>
                  <a:pt x="33270" y="373"/>
                </a:lnTo>
                <a:lnTo>
                  <a:pt x="33196" y="485"/>
                </a:lnTo>
                <a:lnTo>
                  <a:pt x="33103" y="615"/>
                </a:lnTo>
                <a:lnTo>
                  <a:pt x="32954" y="876"/>
                </a:lnTo>
                <a:lnTo>
                  <a:pt x="32861" y="1043"/>
                </a:lnTo>
                <a:lnTo>
                  <a:pt x="32768" y="1229"/>
                </a:lnTo>
                <a:lnTo>
                  <a:pt x="32712" y="1416"/>
                </a:lnTo>
                <a:lnTo>
                  <a:pt x="32712" y="1453"/>
                </a:lnTo>
                <a:lnTo>
                  <a:pt x="32712" y="1471"/>
                </a:lnTo>
                <a:lnTo>
                  <a:pt x="32731" y="1471"/>
                </a:lnTo>
                <a:lnTo>
                  <a:pt x="32786" y="1453"/>
                </a:lnTo>
                <a:lnTo>
                  <a:pt x="32898" y="1360"/>
                </a:lnTo>
                <a:lnTo>
                  <a:pt x="32973" y="1267"/>
                </a:lnTo>
                <a:lnTo>
                  <a:pt x="33047" y="1174"/>
                </a:lnTo>
                <a:lnTo>
                  <a:pt x="33196" y="950"/>
                </a:lnTo>
                <a:lnTo>
                  <a:pt x="33326" y="727"/>
                </a:lnTo>
                <a:lnTo>
                  <a:pt x="33475" y="522"/>
                </a:lnTo>
                <a:lnTo>
                  <a:pt x="33568" y="727"/>
                </a:lnTo>
                <a:lnTo>
                  <a:pt x="33699" y="987"/>
                </a:lnTo>
                <a:lnTo>
                  <a:pt x="33792" y="1118"/>
                </a:lnTo>
                <a:lnTo>
                  <a:pt x="33866" y="1229"/>
                </a:lnTo>
                <a:lnTo>
                  <a:pt x="33959" y="1322"/>
                </a:lnTo>
                <a:lnTo>
                  <a:pt x="34015" y="1341"/>
                </a:lnTo>
                <a:lnTo>
                  <a:pt x="34071" y="1360"/>
                </a:lnTo>
                <a:lnTo>
                  <a:pt x="34108" y="1360"/>
                </a:lnTo>
                <a:lnTo>
                  <a:pt x="34146" y="1341"/>
                </a:lnTo>
                <a:lnTo>
                  <a:pt x="34183" y="1322"/>
                </a:lnTo>
                <a:lnTo>
                  <a:pt x="34183" y="1285"/>
                </a:lnTo>
                <a:lnTo>
                  <a:pt x="34164" y="1211"/>
                </a:lnTo>
                <a:lnTo>
                  <a:pt x="34127" y="1118"/>
                </a:lnTo>
                <a:lnTo>
                  <a:pt x="33997" y="932"/>
                </a:lnTo>
                <a:lnTo>
                  <a:pt x="33903" y="801"/>
                </a:lnTo>
                <a:lnTo>
                  <a:pt x="33810" y="634"/>
                </a:lnTo>
                <a:lnTo>
                  <a:pt x="33717" y="429"/>
                </a:lnTo>
                <a:lnTo>
                  <a:pt x="33661" y="354"/>
                </a:lnTo>
                <a:lnTo>
                  <a:pt x="33587" y="299"/>
                </a:lnTo>
                <a:lnTo>
                  <a:pt x="33513" y="261"/>
                </a:lnTo>
                <a:close/>
                <a:moveTo>
                  <a:pt x="59112" y="299"/>
                </a:moveTo>
                <a:lnTo>
                  <a:pt x="59019" y="354"/>
                </a:lnTo>
                <a:lnTo>
                  <a:pt x="58926" y="429"/>
                </a:lnTo>
                <a:lnTo>
                  <a:pt x="58852" y="541"/>
                </a:lnTo>
                <a:lnTo>
                  <a:pt x="58777" y="652"/>
                </a:lnTo>
                <a:lnTo>
                  <a:pt x="58647" y="913"/>
                </a:lnTo>
                <a:lnTo>
                  <a:pt x="58554" y="1174"/>
                </a:lnTo>
                <a:lnTo>
                  <a:pt x="58498" y="1360"/>
                </a:lnTo>
                <a:lnTo>
                  <a:pt x="58498" y="1453"/>
                </a:lnTo>
                <a:lnTo>
                  <a:pt x="58517" y="1453"/>
                </a:lnTo>
                <a:lnTo>
                  <a:pt x="58535" y="1434"/>
                </a:lnTo>
                <a:lnTo>
                  <a:pt x="58610" y="1378"/>
                </a:lnTo>
                <a:lnTo>
                  <a:pt x="58740" y="1155"/>
                </a:lnTo>
                <a:lnTo>
                  <a:pt x="58889" y="913"/>
                </a:lnTo>
                <a:lnTo>
                  <a:pt x="58982" y="745"/>
                </a:lnTo>
                <a:lnTo>
                  <a:pt x="59056" y="671"/>
                </a:lnTo>
                <a:lnTo>
                  <a:pt x="59131" y="615"/>
                </a:lnTo>
                <a:lnTo>
                  <a:pt x="59205" y="596"/>
                </a:lnTo>
                <a:lnTo>
                  <a:pt x="59261" y="615"/>
                </a:lnTo>
                <a:lnTo>
                  <a:pt x="59317" y="652"/>
                </a:lnTo>
                <a:lnTo>
                  <a:pt x="59354" y="708"/>
                </a:lnTo>
                <a:lnTo>
                  <a:pt x="59466" y="894"/>
                </a:lnTo>
                <a:lnTo>
                  <a:pt x="59559" y="1043"/>
                </a:lnTo>
                <a:lnTo>
                  <a:pt x="59708" y="1285"/>
                </a:lnTo>
                <a:lnTo>
                  <a:pt x="59801" y="1378"/>
                </a:lnTo>
                <a:lnTo>
                  <a:pt x="59876" y="1453"/>
                </a:lnTo>
                <a:lnTo>
                  <a:pt x="59932" y="1471"/>
                </a:lnTo>
                <a:lnTo>
                  <a:pt x="59969" y="1471"/>
                </a:lnTo>
                <a:lnTo>
                  <a:pt x="60006" y="1453"/>
                </a:lnTo>
                <a:lnTo>
                  <a:pt x="60043" y="1434"/>
                </a:lnTo>
                <a:lnTo>
                  <a:pt x="60062" y="1397"/>
                </a:lnTo>
                <a:lnTo>
                  <a:pt x="60062" y="1341"/>
                </a:lnTo>
                <a:lnTo>
                  <a:pt x="60043" y="1229"/>
                </a:lnTo>
                <a:lnTo>
                  <a:pt x="59969" y="1099"/>
                </a:lnTo>
                <a:lnTo>
                  <a:pt x="59876" y="950"/>
                </a:lnTo>
                <a:lnTo>
                  <a:pt x="59690" y="708"/>
                </a:lnTo>
                <a:lnTo>
                  <a:pt x="59559" y="541"/>
                </a:lnTo>
                <a:lnTo>
                  <a:pt x="59447" y="392"/>
                </a:lnTo>
                <a:lnTo>
                  <a:pt x="59336" y="317"/>
                </a:lnTo>
                <a:lnTo>
                  <a:pt x="59224" y="299"/>
                </a:lnTo>
                <a:close/>
                <a:moveTo>
                  <a:pt x="78810" y="112"/>
                </a:moveTo>
                <a:lnTo>
                  <a:pt x="78810" y="150"/>
                </a:lnTo>
                <a:lnTo>
                  <a:pt x="78810" y="187"/>
                </a:lnTo>
                <a:lnTo>
                  <a:pt x="78885" y="299"/>
                </a:lnTo>
                <a:lnTo>
                  <a:pt x="79071" y="559"/>
                </a:lnTo>
                <a:lnTo>
                  <a:pt x="79220" y="745"/>
                </a:lnTo>
                <a:lnTo>
                  <a:pt x="79294" y="857"/>
                </a:lnTo>
                <a:lnTo>
                  <a:pt x="79369" y="1006"/>
                </a:lnTo>
                <a:lnTo>
                  <a:pt x="79536" y="1285"/>
                </a:lnTo>
                <a:lnTo>
                  <a:pt x="79611" y="1397"/>
                </a:lnTo>
                <a:lnTo>
                  <a:pt x="79667" y="1434"/>
                </a:lnTo>
                <a:lnTo>
                  <a:pt x="79704" y="1453"/>
                </a:lnTo>
                <a:lnTo>
                  <a:pt x="79760" y="1471"/>
                </a:lnTo>
                <a:lnTo>
                  <a:pt x="79797" y="1453"/>
                </a:lnTo>
                <a:lnTo>
                  <a:pt x="79853" y="1434"/>
                </a:lnTo>
                <a:lnTo>
                  <a:pt x="79909" y="1378"/>
                </a:lnTo>
                <a:lnTo>
                  <a:pt x="80020" y="1248"/>
                </a:lnTo>
                <a:lnTo>
                  <a:pt x="80095" y="1080"/>
                </a:lnTo>
                <a:lnTo>
                  <a:pt x="80225" y="727"/>
                </a:lnTo>
                <a:lnTo>
                  <a:pt x="80262" y="429"/>
                </a:lnTo>
                <a:lnTo>
                  <a:pt x="80281" y="280"/>
                </a:lnTo>
                <a:lnTo>
                  <a:pt x="80262" y="243"/>
                </a:lnTo>
                <a:lnTo>
                  <a:pt x="80244" y="261"/>
                </a:lnTo>
                <a:lnTo>
                  <a:pt x="80114" y="485"/>
                </a:lnTo>
                <a:lnTo>
                  <a:pt x="80002" y="708"/>
                </a:lnTo>
                <a:lnTo>
                  <a:pt x="79778" y="1155"/>
                </a:lnTo>
                <a:lnTo>
                  <a:pt x="79648" y="894"/>
                </a:lnTo>
                <a:lnTo>
                  <a:pt x="79462" y="615"/>
                </a:lnTo>
                <a:lnTo>
                  <a:pt x="79369" y="485"/>
                </a:lnTo>
                <a:lnTo>
                  <a:pt x="79276" y="354"/>
                </a:lnTo>
                <a:lnTo>
                  <a:pt x="79164" y="261"/>
                </a:lnTo>
                <a:lnTo>
                  <a:pt x="79034" y="187"/>
                </a:lnTo>
                <a:lnTo>
                  <a:pt x="78885" y="112"/>
                </a:lnTo>
                <a:close/>
                <a:moveTo>
                  <a:pt x="17464" y="205"/>
                </a:moveTo>
                <a:lnTo>
                  <a:pt x="17427" y="224"/>
                </a:lnTo>
                <a:lnTo>
                  <a:pt x="17389" y="243"/>
                </a:lnTo>
                <a:lnTo>
                  <a:pt x="17333" y="354"/>
                </a:lnTo>
                <a:lnTo>
                  <a:pt x="17278" y="485"/>
                </a:lnTo>
                <a:lnTo>
                  <a:pt x="17166" y="820"/>
                </a:lnTo>
                <a:lnTo>
                  <a:pt x="17091" y="969"/>
                </a:lnTo>
                <a:lnTo>
                  <a:pt x="17017" y="1080"/>
                </a:lnTo>
                <a:lnTo>
                  <a:pt x="16980" y="1118"/>
                </a:lnTo>
                <a:lnTo>
                  <a:pt x="16942" y="1155"/>
                </a:lnTo>
                <a:lnTo>
                  <a:pt x="16887" y="1155"/>
                </a:lnTo>
                <a:lnTo>
                  <a:pt x="16849" y="1136"/>
                </a:lnTo>
                <a:lnTo>
                  <a:pt x="16812" y="1118"/>
                </a:lnTo>
                <a:lnTo>
                  <a:pt x="16775" y="1080"/>
                </a:lnTo>
                <a:lnTo>
                  <a:pt x="16682" y="950"/>
                </a:lnTo>
                <a:lnTo>
                  <a:pt x="16533" y="652"/>
                </a:lnTo>
                <a:lnTo>
                  <a:pt x="16440" y="503"/>
                </a:lnTo>
                <a:lnTo>
                  <a:pt x="16365" y="392"/>
                </a:lnTo>
                <a:lnTo>
                  <a:pt x="16272" y="317"/>
                </a:lnTo>
                <a:lnTo>
                  <a:pt x="16235" y="299"/>
                </a:lnTo>
                <a:lnTo>
                  <a:pt x="16198" y="299"/>
                </a:lnTo>
                <a:lnTo>
                  <a:pt x="16179" y="336"/>
                </a:lnTo>
                <a:lnTo>
                  <a:pt x="16179" y="373"/>
                </a:lnTo>
                <a:lnTo>
                  <a:pt x="16216" y="522"/>
                </a:lnTo>
                <a:lnTo>
                  <a:pt x="16291" y="727"/>
                </a:lnTo>
                <a:lnTo>
                  <a:pt x="16403" y="969"/>
                </a:lnTo>
                <a:lnTo>
                  <a:pt x="16551" y="1174"/>
                </a:lnTo>
                <a:lnTo>
                  <a:pt x="16700" y="1360"/>
                </a:lnTo>
                <a:lnTo>
                  <a:pt x="16775" y="1434"/>
                </a:lnTo>
                <a:lnTo>
                  <a:pt x="16849" y="1471"/>
                </a:lnTo>
                <a:lnTo>
                  <a:pt x="16942" y="1490"/>
                </a:lnTo>
                <a:lnTo>
                  <a:pt x="17017" y="1490"/>
                </a:lnTo>
                <a:lnTo>
                  <a:pt x="17091" y="1453"/>
                </a:lnTo>
                <a:lnTo>
                  <a:pt x="17147" y="1378"/>
                </a:lnTo>
                <a:lnTo>
                  <a:pt x="17203" y="1304"/>
                </a:lnTo>
                <a:lnTo>
                  <a:pt x="17259" y="1211"/>
                </a:lnTo>
                <a:lnTo>
                  <a:pt x="17352" y="1006"/>
                </a:lnTo>
                <a:lnTo>
                  <a:pt x="17408" y="838"/>
                </a:lnTo>
                <a:lnTo>
                  <a:pt x="17445" y="689"/>
                </a:lnTo>
                <a:lnTo>
                  <a:pt x="17501" y="447"/>
                </a:lnTo>
                <a:lnTo>
                  <a:pt x="17501" y="317"/>
                </a:lnTo>
                <a:lnTo>
                  <a:pt x="17501" y="243"/>
                </a:lnTo>
                <a:lnTo>
                  <a:pt x="17482" y="205"/>
                </a:lnTo>
                <a:close/>
                <a:moveTo>
                  <a:pt x="29714" y="336"/>
                </a:moveTo>
                <a:lnTo>
                  <a:pt x="29621" y="373"/>
                </a:lnTo>
                <a:lnTo>
                  <a:pt x="29528" y="429"/>
                </a:lnTo>
                <a:lnTo>
                  <a:pt x="29323" y="634"/>
                </a:lnTo>
                <a:lnTo>
                  <a:pt x="29026" y="969"/>
                </a:lnTo>
                <a:lnTo>
                  <a:pt x="28895" y="1136"/>
                </a:lnTo>
                <a:lnTo>
                  <a:pt x="28802" y="1285"/>
                </a:lnTo>
                <a:lnTo>
                  <a:pt x="28765" y="1360"/>
                </a:lnTo>
                <a:lnTo>
                  <a:pt x="28746" y="1416"/>
                </a:lnTo>
                <a:lnTo>
                  <a:pt x="28746" y="1453"/>
                </a:lnTo>
                <a:lnTo>
                  <a:pt x="28765" y="1490"/>
                </a:lnTo>
                <a:lnTo>
                  <a:pt x="28802" y="1490"/>
                </a:lnTo>
                <a:lnTo>
                  <a:pt x="28839" y="1471"/>
                </a:lnTo>
                <a:lnTo>
                  <a:pt x="28951" y="1397"/>
                </a:lnTo>
                <a:lnTo>
                  <a:pt x="29230" y="1118"/>
                </a:lnTo>
                <a:lnTo>
                  <a:pt x="29398" y="950"/>
                </a:lnTo>
                <a:lnTo>
                  <a:pt x="29547" y="820"/>
                </a:lnTo>
                <a:lnTo>
                  <a:pt x="29677" y="708"/>
                </a:lnTo>
                <a:lnTo>
                  <a:pt x="29733" y="671"/>
                </a:lnTo>
                <a:lnTo>
                  <a:pt x="29882" y="671"/>
                </a:lnTo>
                <a:lnTo>
                  <a:pt x="29975" y="708"/>
                </a:lnTo>
                <a:lnTo>
                  <a:pt x="30050" y="764"/>
                </a:lnTo>
                <a:lnTo>
                  <a:pt x="30124" y="820"/>
                </a:lnTo>
                <a:lnTo>
                  <a:pt x="30254" y="969"/>
                </a:lnTo>
                <a:lnTo>
                  <a:pt x="30385" y="1136"/>
                </a:lnTo>
                <a:lnTo>
                  <a:pt x="30496" y="1304"/>
                </a:lnTo>
                <a:lnTo>
                  <a:pt x="30589" y="1378"/>
                </a:lnTo>
                <a:lnTo>
                  <a:pt x="30627" y="1397"/>
                </a:lnTo>
                <a:lnTo>
                  <a:pt x="30664" y="1397"/>
                </a:lnTo>
                <a:lnTo>
                  <a:pt x="30738" y="1378"/>
                </a:lnTo>
                <a:lnTo>
                  <a:pt x="30776" y="1322"/>
                </a:lnTo>
                <a:lnTo>
                  <a:pt x="30776" y="1248"/>
                </a:lnTo>
                <a:lnTo>
                  <a:pt x="30776" y="1211"/>
                </a:lnTo>
                <a:lnTo>
                  <a:pt x="30757" y="1192"/>
                </a:lnTo>
                <a:lnTo>
                  <a:pt x="30515" y="876"/>
                </a:lnTo>
                <a:lnTo>
                  <a:pt x="30366" y="708"/>
                </a:lnTo>
                <a:lnTo>
                  <a:pt x="30217" y="541"/>
                </a:lnTo>
                <a:lnTo>
                  <a:pt x="30068" y="410"/>
                </a:lnTo>
                <a:lnTo>
                  <a:pt x="29975" y="373"/>
                </a:lnTo>
                <a:lnTo>
                  <a:pt x="29882" y="336"/>
                </a:lnTo>
                <a:close/>
                <a:moveTo>
                  <a:pt x="72871" y="187"/>
                </a:moveTo>
                <a:lnTo>
                  <a:pt x="72834" y="205"/>
                </a:lnTo>
                <a:lnTo>
                  <a:pt x="72797" y="224"/>
                </a:lnTo>
                <a:lnTo>
                  <a:pt x="72759" y="261"/>
                </a:lnTo>
                <a:lnTo>
                  <a:pt x="72610" y="503"/>
                </a:lnTo>
                <a:lnTo>
                  <a:pt x="72424" y="745"/>
                </a:lnTo>
                <a:lnTo>
                  <a:pt x="72238" y="969"/>
                </a:lnTo>
                <a:lnTo>
                  <a:pt x="72033" y="1192"/>
                </a:lnTo>
                <a:lnTo>
                  <a:pt x="71903" y="969"/>
                </a:lnTo>
                <a:lnTo>
                  <a:pt x="71698" y="615"/>
                </a:lnTo>
                <a:lnTo>
                  <a:pt x="71586" y="447"/>
                </a:lnTo>
                <a:lnTo>
                  <a:pt x="71493" y="317"/>
                </a:lnTo>
                <a:lnTo>
                  <a:pt x="71400" y="243"/>
                </a:lnTo>
                <a:lnTo>
                  <a:pt x="71363" y="224"/>
                </a:lnTo>
                <a:lnTo>
                  <a:pt x="71344" y="243"/>
                </a:lnTo>
                <a:lnTo>
                  <a:pt x="71326" y="280"/>
                </a:lnTo>
                <a:lnTo>
                  <a:pt x="71326" y="336"/>
                </a:lnTo>
                <a:lnTo>
                  <a:pt x="71363" y="485"/>
                </a:lnTo>
                <a:lnTo>
                  <a:pt x="71419" y="671"/>
                </a:lnTo>
                <a:lnTo>
                  <a:pt x="71512" y="876"/>
                </a:lnTo>
                <a:lnTo>
                  <a:pt x="71717" y="1267"/>
                </a:lnTo>
                <a:lnTo>
                  <a:pt x="71810" y="1397"/>
                </a:lnTo>
                <a:lnTo>
                  <a:pt x="71884" y="1471"/>
                </a:lnTo>
                <a:lnTo>
                  <a:pt x="71940" y="1490"/>
                </a:lnTo>
                <a:lnTo>
                  <a:pt x="72052" y="1490"/>
                </a:lnTo>
                <a:lnTo>
                  <a:pt x="72108" y="1471"/>
                </a:lnTo>
                <a:lnTo>
                  <a:pt x="72238" y="1397"/>
                </a:lnTo>
                <a:lnTo>
                  <a:pt x="72368" y="1285"/>
                </a:lnTo>
                <a:lnTo>
                  <a:pt x="72480" y="1174"/>
                </a:lnTo>
                <a:lnTo>
                  <a:pt x="72592" y="1043"/>
                </a:lnTo>
                <a:lnTo>
                  <a:pt x="72759" y="820"/>
                </a:lnTo>
                <a:lnTo>
                  <a:pt x="72927" y="578"/>
                </a:lnTo>
                <a:lnTo>
                  <a:pt x="73001" y="429"/>
                </a:lnTo>
                <a:lnTo>
                  <a:pt x="73020" y="373"/>
                </a:lnTo>
                <a:lnTo>
                  <a:pt x="73020" y="299"/>
                </a:lnTo>
                <a:lnTo>
                  <a:pt x="73001" y="261"/>
                </a:lnTo>
                <a:lnTo>
                  <a:pt x="72983" y="243"/>
                </a:lnTo>
                <a:lnTo>
                  <a:pt x="72908" y="187"/>
                </a:lnTo>
                <a:close/>
                <a:moveTo>
                  <a:pt x="40718" y="168"/>
                </a:moveTo>
                <a:lnTo>
                  <a:pt x="40643" y="205"/>
                </a:lnTo>
                <a:lnTo>
                  <a:pt x="40569" y="261"/>
                </a:lnTo>
                <a:lnTo>
                  <a:pt x="40476" y="354"/>
                </a:lnTo>
                <a:lnTo>
                  <a:pt x="40401" y="447"/>
                </a:lnTo>
                <a:lnTo>
                  <a:pt x="40252" y="671"/>
                </a:lnTo>
                <a:lnTo>
                  <a:pt x="40159" y="838"/>
                </a:lnTo>
                <a:lnTo>
                  <a:pt x="40085" y="969"/>
                </a:lnTo>
                <a:lnTo>
                  <a:pt x="40010" y="1155"/>
                </a:lnTo>
                <a:lnTo>
                  <a:pt x="39992" y="1248"/>
                </a:lnTo>
                <a:lnTo>
                  <a:pt x="39992" y="1322"/>
                </a:lnTo>
                <a:lnTo>
                  <a:pt x="40010" y="1341"/>
                </a:lnTo>
                <a:lnTo>
                  <a:pt x="40010" y="1360"/>
                </a:lnTo>
                <a:lnTo>
                  <a:pt x="40047" y="1378"/>
                </a:lnTo>
                <a:lnTo>
                  <a:pt x="40085" y="1360"/>
                </a:lnTo>
                <a:lnTo>
                  <a:pt x="40159" y="1322"/>
                </a:lnTo>
                <a:lnTo>
                  <a:pt x="40252" y="1229"/>
                </a:lnTo>
                <a:lnTo>
                  <a:pt x="40438" y="987"/>
                </a:lnTo>
                <a:lnTo>
                  <a:pt x="40625" y="708"/>
                </a:lnTo>
                <a:lnTo>
                  <a:pt x="40755" y="503"/>
                </a:lnTo>
                <a:lnTo>
                  <a:pt x="40885" y="727"/>
                </a:lnTo>
                <a:lnTo>
                  <a:pt x="41090" y="1062"/>
                </a:lnTo>
                <a:lnTo>
                  <a:pt x="41183" y="1211"/>
                </a:lnTo>
                <a:lnTo>
                  <a:pt x="41295" y="1360"/>
                </a:lnTo>
                <a:lnTo>
                  <a:pt x="41407" y="1453"/>
                </a:lnTo>
                <a:lnTo>
                  <a:pt x="41462" y="1490"/>
                </a:lnTo>
                <a:lnTo>
                  <a:pt x="41518" y="1490"/>
                </a:lnTo>
                <a:lnTo>
                  <a:pt x="41574" y="1509"/>
                </a:lnTo>
                <a:lnTo>
                  <a:pt x="41611" y="1490"/>
                </a:lnTo>
                <a:lnTo>
                  <a:pt x="41649" y="1471"/>
                </a:lnTo>
                <a:lnTo>
                  <a:pt x="41649" y="1434"/>
                </a:lnTo>
                <a:lnTo>
                  <a:pt x="41630" y="1341"/>
                </a:lnTo>
                <a:lnTo>
                  <a:pt x="41574" y="1211"/>
                </a:lnTo>
                <a:lnTo>
                  <a:pt x="41425" y="987"/>
                </a:lnTo>
                <a:lnTo>
                  <a:pt x="41313" y="820"/>
                </a:lnTo>
                <a:lnTo>
                  <a:pt x="41202" y="652"/>
                </a:lnTo>
                <a:lnTo>
                  <a:pt x="41071" y="429"/>
                </a:lnTo>
                <a:lnTo>
                  <a:pt x="40978" y="317"/>
                </a:lnTo>
                <a:lnTo>
                  <a:pt x="40904" y="243"/>
                </a:lnTo>
                <a:lnTo>
                  <a:pt x="40811" y="187"/>
                </a:lnTo>
                <a:lnTo>
                  <a:pt x="40774" y="168"/>
                </a:lnTo>
                <a:close/>
                <a:moveTo>
                  <a:pt x="43455" y="112"/>
                </a:moveTo>
                <a:lnTo>
                  <a:pt x="43399" y="150"/>
                </a:lnTo>
                <a:lnTo>
                  <a:pt x="43343" y="187"/>
                </a:lnTo>
                <a:lnTo>
                  <a:pt x="43194" y="336"/>
                </a:lnTo>
                <a:lnTo>
                  <a:pt x="43026" y="541"/>
                </a:lnTo>
                <a:lnTo>
                  <a:pt x="42728" y="969"/>
                </a:lnTo>
                <a:lnTo>
                  <a:pt x="42561" y="1211"/>
                </a:lnTo>
                <a:lnTo>
                  <a:pt x="42300" y="857"/>
                </a:lnTo>
                <a:lnTo>
                  <a:pt x="42040" y="503"/>
                </a:lnTo>
                <a:lnTo>
                  <a:pt x="41946" y="373"/>
                </a:lnTo>
                <a:lnTo>
                  <a:pt x="41853" y="280"/>
                </a:lnTo>
                <a:lnTo>
                  <a:pt x="41816" y="261"/>
                </a:lnTo>
                <a:lnTo>
                  <a:pt x="41798" y="299"/>
                </a:lnTo>
                <a:lnTo>
                  <a:pt x="41798" y="354"/>
                </a:lnTo>
                <a:lnTo>
                  <a:pt x="41835" y="485"/>
                </a:lnTo>
                <a:lnTo>
                  <a:pt x="41872" y="596"/>
                </a:lnTo>
                <a:lnTo>
                  <a:pt x="41946" y="745"/>
                </a:lnTo>
                <a:lnTo>
                  <a:pt x="42058" y="950"/>
                </a:lnTo>
                <a:lnTo>
                  <a:pt x="42189" y="1136"/>
                </a:lnTo>
                <a:lnTo>
                  <a:pt x="42337" y="1322"/>
                </a:lnTo>
                <a:lnTo>
                  <a:pt x="42468" y="1453"/>
                </a:lnTo>
                <a:lnTo>
                  <a:pt x="42524" y="1490"/>
                </a:lnTo>
                <a:lnTo>
                  <a:pt x="42580" y="1509"/>
                </a:lnTo>
                <a:lnTo>
                  <a:pt x="42617" y="1509"/>
                </a:lnTo>
                <a:lnTo>
                  <a:pt x="42673" y="1471"/>
                </a:lnTo>
                <a:lnTo>
                  <a:pt x="42877" y="1211"/>
                </a:lnTo>
                <a:lnTo>
                  <a:pt x="43194" y="820"/>
                </a:lnTo>
                <a:lnTo>
                  <a:pt x="43343" y="615"/>
                </a:lnTo>
                <a:lnTo>
                  <a:pt x="43473" y="410"/>
                </a:lnTo>
                <a:lnTo>
                  <a:pt x="43529" y="261"/>
                </a:lnTo>
                <a:lnTo>
                  <a:pt x="43548" y="187"/>
                </a:lnTo>
                <a:lnTo>
                  <a:pt x="43529" y="150"/>
                </a:lnTo>
                <a:lnTo>
                  <a:pt x="43492" y="112"/>
                </a:lnTo>
                <a:close/>
                <a:moveTo>
                  <a:pt x="75273" y="224"/>
                </a:moveTo>
                <a:lnTo>
                  <a:pt x="75217" y="243"/>
                </a:lnTo>
                <a:lnTo>
                  <a:pt x="75180" y="261"/>
                </a:lnTo>
                <a:lnTo>
                  <a:pt x="75161" y="317"/>
                </a:lnTo>
                <a:lnTo>
                  <a:pt x="75142" y="392"/>
                </a:lnTo>
                <a:lnTo>
                  <a:pt x="75161" y="485"/>
                </a:lnTo>
                <a:lnTo>
                  <a:pt x="75217" y="689"/>
                </a:lnTo>
                <a:lnTo>
                  <a:pt x="75291" y="913"/>
                </a:lnTo>
                <a:lnTo>
                  <a:pt x="75403" y="1136"/>
                </a:lnTo>
                <a:lnTo>
                  <a:pt x="75533" y="1322"/>
                </a:lnTo>
                <a:lnTo>
                  <a:pt x="75608" y="1397"/>
                </a:lnTo>
                <a:lnTo>
                  <a:pt x="75682" y="1453"/>
                </a:lnTo>
                <a:lnTo>
                  <a:pt x="75738" y="1490"/>
                </a:lnTo>
                <a:lnTo>
                  <a:pt x="75813" y="1509"/>
                </a:lnTo>
                <a:lnTo>
                  <a:pt x="75887" y="1471"/>
                </a:lnTo>
                <a:lnTo>
                  <a:pt x="75962" y="1416"/>
                </a:lnTo>
                <a:lnTo>
                  <a:pt x="76036" y="1360"/>
                </a:lnTo>
                <a:lnTo>
                  <a:pt x="76092" y="1267"/>
                </a:lnTo>
                <a:lnTo>
                  <a:pt x="76222" y="1080"/>
                </a:lnTo>
                <a:lnTo>
                  <a:pt x="76297" y="932"/>
                </a:lnTo>
                <a:lnTo>
                  <a:pt x="76446" y="708"/>
                </a:lnTo>
                <a:lnTo>
                  <a:pt x="76502" y="596"/>
                </a:lnTo>
                <a:lnTo>
                  <a:pt x="76520" y="485"/>
                </a:lnTo>
                <a:lnTo>
                  <a:pt x="76520" y="410"/>
                </a:lnTo>
                <a:lnTo>
                  <a:pt x="76502" y="317"/>
                </a:lnTo>
                <a:lnTo>
                  <a:pt x="76483" y="280"/>
                </a:lnTo>
                <a:lnTo>
                  <a:pt x="76464" y="261"/>
                </a:lnTo>
                <a:lnTo>
                  <a:pt x="76427" y="280"/>
                </a:lnTo>
                <a:lnTo>
                  <a:pt x="76371" y="336"/>
                </a:lnTo>
                <a:lnTo>
                  <a:pt x="76278" y="541"/>
                </a:lnTo>
                <a:lnTo>
                  <a:pt x="76148" y="801"/>
                </a:lnTo>
                <a:lnTo>
                  <a:pt x="76073" y="950"/>
                </a:lnTo>
                <a:lnTo>
                  <a:pt x="75980" y="1062"/>
                </a:lnTo>
                <a:lnTo>
                  <a:pt x="75906" y="1136"/>
                </a:lnTo>
                <a:lnTo>
                  <a:pt x="75850" y="1155"/>
                </a:lnTo>
                <a:lnTo>
                  <a:pt x="75813" y="1174"/>
                </a:lnTo>
                <a:lnTo>
                  <a:pt x="75757" y="1174"/>
                </a:lnTo>
                <a:lnTo>
                  <a:pt x="75720" y="1136"/>
                </a:lnTo>
                <a:lnTo>
                  <a:pt x="75682" y="1099"/>
                </a:lnTo>
                <a:lnTo>
                  <a:pt x="75645" y="1025"/>
                </a:lnTo>
                <a:lnTo>
                  <a:pt x="75571" y="876"/>
                </a:lnTo>
                <a:lnTo>
                  <a:pt x="75515" y="671"/>
                </a:lnTo>
                <a:lnTo>
                  <a:pt x="75459" y="485"/>
                </a:lnTo>
                <a:lnTo>
                  <a:pt x="75403" y="336"/>
                </a:lnTo>
                <a:lnTo>
                  <a:pt x="75366" y="280"/>
                </a:lnTo>
                <a:lnTo>
                  <a:pt x="75310" y="243"/>
                </a:lnTo>
                <a:lnTo>
                  <a:pt x="75273" y="224"/>
                </a:lnTo>
                <a:close/>
                <a:moveTo>
                  <a:pt x="82590" y="112"/>
                </a:moveTo>
                <a:lnTo>
                  <a:pt x="82552" y="131"/>
                </a:lnTo>
                <a:lnTo>
                  <a:pt x="82534" y="168"/>
                </a:lnTo>
                <a:lnTo>
                  <a:pt x="82534" y="280"/>
                </a:lnTo>
                <a:lnTo>
                  <a:pt x="82571" y="447"/>
                </a:lnTo>
                <a:lnTo>
                  <a:pt x="82646" y="634"/>
                </a:lnTo>
                <a:lnTo>
                  <a:pt x="82795" y="987"/>
                </a:lnTo>
                <a:lnTo>
                  <a:pt x="82888" y="1211"/>
                </a:lnTo>
                <a:lnTo>
                  <a:pt x="82962" y="1360"/>
                </a:lnTo>
                <a:lnTo>
                  <a:pt x="83037" y="1471"/>
                </a:lnTo>
                <a:lnTo>
                  <a:pt x="83092" y="1509"/>
                </a:lnTo>
                <a:lnTo>
                  <a:pt x="83167" y="1509"/>
                </a:lnTo>
                <a:lnTo>
                  <a:pt x="83223" y="1453"/>
                </a:lnTo>
                <a:lnTo>
                  <a:pt x="83297" y="1378"/>
                </a:lnTo>
                <a:lnTo>
                  <a:pt x="83483" y="1136"/>
                </a:lnTo>
                <a:lnTo>
                  <a:pt x="83707" y="894"/>
                </a:lnTo>
                <a:lnTo>
                  <a:pt x="83800" y="764"/>
                </a:lnTo>
                <a:lnTo>
                  <a:pt x="83874" y="615"/>
                </a:lnTo>
                <a:lnTo>
                  <a:pt x="83930" y="466"/>
                </a:lnTo>
                <a:lnTo>
                  <a:pt x="83949" y="410"/>
                </a:lnTo>
                <a:lnTo>
                  <a:pt x="83930" y="373"/>
                </a:lnTo>
                <a:lnTo>
                  <a:pt x="83912" y="373"/>
                </a:lnTo>
                <a:lnTo>
                  <a:pt x="83856" y="410"/>
                </a:lnTo>
                <a:lnTo>
                  <a:pt x="83651" y="596"/>
                </a:lnTo>
                <a:lnTo>
                  <a:pt x="83483" y="801"/>
                </a:lnTo>
                <a:lnTo>
                  <a:pt x="83130" y="1229"/>
                </a:lnTo>
                <a:lnTo>
                  <a:pt x="83055" y="987"/>
                </a:lnTo>
                <a:lnTo>
                  <a:pt x="82906" y="578"/>
                </a:lnTo>
                <a:lnTo>
                  <a:pt x="82832" y="392"/>
                </a:lnTo>
                <a:lnTo>
                  <a:pt x="82757" y="224"/>
                </a:lnTo>
                <a:lnTo>
                  <a:pt x="82701" y="168"/>
                </a:lnTo>
                <a:lnTo>
                  <a:pt x="82664" y="131"/>
                </a:lnTo>
                <a:lnTo>
                  <a:pt x="82627" y="112"/>
                </a:lnTo>
                <a:close/>
                <a:moveTo>
                  <a:pt x="85103" y="354"/>
                </a:moveTo>
                <a:lnTo>
                  <a:pt x="85066" y="373"/>
                </a:lnTo>
                <a:lnTo>
                  <a:pt x="84954" y="447"/>
                </a:lnTo>
                <a:lnTo>
                  <a:pt x="84805" y="596"/>
                </a:lnTo>
                <a:lnTo>
                  <a:pt x="84656" y="783"/>
                </a:lnTo>
                <a:lnTo>
                  <a:pt x="84507" y="987"/>
                </a:lnTo>
                <a:lnTo>
                  <a:pt x="84396" y="1174"/>
                </a:lnTo>
                <a:lnTo>
                  <a:pt x="84321" y="1341"/>
                </a:lnTo>
                <a:lnTo>
                  <a:pt x="84303" y="1397"/>
                </a:lnTo>
                <a:lnTo>
                  <a:pt x="84303" y="1453"/>
                </a:lnTo>
                <a:lnTo>
                  <a:pt x="84340" y="1490"/>
                </a:lnTo>
                <a:lnTo>
                  <a:pt x="84377" y="1509"/>
                </a:lnTo>
                <a:lnTo>
                  <a:pt x="84414" y="1490"/>
                </a:lnTo>
                <a:lnTo>
                  <a:pt x="84470" y="1471"/>
                </a:lnTo>
                <a:lnTo>
                  <a:pt x="84582" y="1360"/>
                </a:lnTo>
                <a:lnTo>
                  <a:pt x="84712" y="1192"/>
                </a:lnTo>
                <a:lnTo>
                  <a:pt x="84936" y="838"/>
                </a:lnTo>
                <a:lnTo>
                  <a:pt x="85066" y="615"/>
                </a:lnTo>
                <a:lnTo>
                  <a:pt x="85215" y="820"/>
                </a:lnTo>
                <a:lnTo>
                  <a:pt x="85438" y="1118"/>
                </a:lnTo>
                <a:lnTo>
                  <a:pt x="85550" y="1248"/>
                </a:lnTo>
                <a:lnTo>
                  <a:pt x="85662" y="1360"/>
                </a:lnTo>
                <a:lnTo>
                  <a:pt x="85773" y="1416"/>
                </a:lnTo>
                <a:lnTo>
                  <a:pt x="85811" y="1434"/>
                </a:lnTo>
                <a:lnTo>
                  <a:pt x="85848" y="1416"/>
                </a:lnTo>
                <a:lnTo>
                  <a:pt x="85848" y="1397"/>
                </a:lnTo>
                <a:lnTo>
                  <a:pt x="85848" y="1360"/>
                </a:lnTo>
                <a:lnTo>
                  <a:pt x="85792" y="1248"/>
                </a:lnTo>
                <a:lnTo>
                  <a:pt x="85550" y="894"/>
                </a:lnTo>
                <a:lnTo>
                  <a:pt x="85289" y="559"/>
                </a:lnTo>
                <a:lnTo>
                  <a:pt x="85140" y="354"/>
                </a:lnTo>
                <a:close/>
                <a:moveTo>
                  <a:pt x="2588" y="224"/>
                </a:moveTo>
                <a:lnTo>
                  <a:pt x="2551" y="243"/>
                </a:lnTo>
                <a:lnTo>
                  <a:pt x="2532" y="299"/>
                </a:lnTo>
                <a:lnTo>
                  <a:pt x="2290" y="783"/>
                </a:lnTo>
                <a:lnTo>
                  <a:pt x="2029" y="1248"/>
                </a:lnTo>
                <a:lnTo>
                  <a:pt x="1918" y="1062"/>
                </a:lnTo>
                <a:lnTo>
                  <a:pt x="1769" y="764"/>
                </a:lnTo>
                <a:lnTo>
                  <a:pt x="1601" y="485"/>
                </a:lnTo>
                <a:lnTo>
                  <a:pt x="1527" y="392"/>
                </a:lnTo>
                <a:lnTo>
                  <a:pt x="1508" y="373"/>
                </a:lnTo>
                <a:lnTo>
                  <a:pt x="1489" y="373"/>
                </a:lnTo>
                <a:lnTo>
                  <a:pt x="1452" y="392"/>
                </a:lnTo>
                <a:lnTo>
                  <a:pt x="1415" y="429"/>
                </a:lnTo>
                <a:lnTo>
                  <a:pt x="1415" y="485"/>
                </a:lnTo>
                <a:lnTo>
                  <a:pt x="1415" y="559"/>
                </a:lnTo>
                <a:lnTo>
                  <a:pt x="1452" y="708"/>
                </a:lnTo>
                <a:lnTo>
                  <a:pt x="1508" y="876"/>
                </a:lnTo>
                <a:lnTo>
                  <a:pt x="1601" y="1043"/>
                </a:lnTo>
                <a:lnTo>
                  <a:pt x="1676" y="1192"/>
                </a:lnTo>
                <a:lnTo>
                  <a:pt x="1806" y="1378"/>
                </a:lnTo>
                <a:lnTo>
                  <a:pt x="1936" y="1490"/>
                </a:lnTo>
                <a:lnTo>
                  <a:pt x="1992" y="1509"/>
                </a:lnTo>
                <a:lnTo>
                  <a:pt x="2029" y="1527"/>
                </a:lnTo>
                <a:lnTo>
                  <a:pt x="2122" y="1527"/>
                </a:lnTo>
                <a:lnTo>
                  <a:pt x="2216" y="1453"/>
                </a:lnTo>
                <a:lnTo>
                  <a:pt x="2290" y="1360"/>
                </a:lnTo>
                <a:lnTo>
                  <a:pt x="2346" y="1248"/>
                </a:lnTo>
                <a:lnTo>
                  <a:pt x="2495" y="969"/>
                </a:lnTo>
                <a:lnTo>
                  <a:pt x="2644" y="689"/>
                </a:lnTo>
                <a:lnTo>
                  <a:pt x="2737" y="522"/>
                </a:lnTo>
                <a:lnTo>
                  <a:pt x="2737" y="447"/>
                </a:lnTo>
                <a:lnTo>
                  <a:pt x="2737" y="392"/>
                </a:lnTo>
                <a:lnTo>
                  <a:pt x="2718" y="317"/>
                </a:lnTo>
                <a:lnTo>
                  <a:pt x="2662" y="243"/>
                </a:lnTo>
                <a:lnTo>
                  <a:pt x="2625" y="224"/>
                </a:lnTo>
                <a:close/>
                <a:moveTo>
                  <a:pt x="6274" y="224"/>
                </a:moveTo>
                <a:lnTo>
                  <a:pt x="6237" y="243"/>
                </a:lnTo>
                <a:lnTo>
                  <a:pt x="6218" y="280"/>
                </a:lnTo>
                <a:lnTo>
                  <a:pt x="5939" y="783"/>
                </a:lnTo>
                <a:lnTo>
                  <a:pt x="5660" y="1267"/>
                </a:lnTo>
                <a:lnTo>
                  <a:pt x="5604" y="1192"/>
                </a:lnTo>
                <a:lnTo>
                  <a:pt x="5548" y="1062"/>
                </a:lnTo>
                <a:lnTo>
                  <a:pt x="5418" y="745"/>
                </a:lnTo>
                <a:lnTo>
                  <a:pt x="5288" y="466"/>
                </a:lnTo>
                <a:lnTo>
                  <a:pt x="5232" y="392"/>
                </a:lnTo>
                <a:lnTo>
                  <a:pt x="5213" y="373"/>
                </a:lnTo>
                <a:lnTo>
                  <a:pt x="5194" y="354"/>
                </a:lnTo>
                <a:lnTo>
                  <a:pt x="5157" y="373"/>
                </a:lnTo>
                <a:lnTo>
                  <a:pt x="5139" y="410"/>
                </a:lnTo>
                <a:lnTo>
                  <a:pt x="5120" y="447"/>
                </a:lnTo>
                <a:lnTo>
                  <a:pt x="5120" y="522"/>
                </a:lnTo>
                <a:lnTo>
                  <a:pt x="5139" y="652"/>
                </a:lnTo>
                <a:lnTo>
                  <a:pt x="5176" y="820"/>
                </a:lnTo>
                <a:lnTo>
                  <a:pt x="5306" y="1118"/>
                </a:lnTo>
                <a:lnTo>
                  <a:pt x="5399" y="1304"/>
                </a:lnTo>
                <a:lnTo>
                  <a:pt x="5511" y="1434"/>
                </a:lnTo>
                <a:lnTo>
                  <a:pt x="5567" y="1471"/>
                </a:lnTo>
                <a:lnTo>
                  <a:pt x="5604" y="1509"/>
                </a:lnTo>
                <a:lnTo>
                  <a:pt x="5660" y="1527"/>
                </a:lnTo>
                <a:lnTo>
                  <a:pt x="5697" y="1509"/>
                </a:lnTo>
                <a:lnTo>
                  <a:pt x="5772" y="1471"/>
                </a:lnTo>
                <a:lnTo>
                  <a:pt x="5865" y="1397"/>
                </a:lnTo>
                <a:lnTo>
                  <a:pt x="5939" y="1304"/>
                </a:lnTo>
                <a:lnTo>
                  <a:pt x="6088" y="1043"/>
                </a:lnTo>
                <a:lnTo>
                  <a:pt x="6293" y="708"/>
                </a:lnTo>
                <a:lnTo>
                  <a:pt x="6386" y="503"/>
                </a:lnTo>
                <a:lnTo>
                  <a:pt x="6405" y="429"/>
                </a:lnTo>
                <a:lnTo>
                  <a:pt x="6405" y="373"/>
                </a:lnTo>
                <a:lnTo>
                  <a:pt x="6386" y="299"/>
                </a:lnTo>
                <a:lnTo>
                  <a:pt x="6330" y="243"/>
                </a:lnTo>
                <a:lnTo>
                  <a:pt x="6312" y="224"/>
                </a:lnTo>
                <a:close/>
                <a:moveTo>
                  <a:pt x="7671" y="373"/>
                </a:moveTo>
                <a:lnTo>
                  <a:pt x="7540" y="447"/>
                </a:lnTo>
                <a:lnTo>
                  <a:pt x="7410" y="578"/>
                </a:lnTo>
                <a:lnTo>
                  <a:pt x="7242" y="745"/>
                </a:lnTo>
                <a:lnTo>
                  <a:pt x="7093" y="932"/>
                </a:lnTo>
                <a:lnTo>
                  <a:pt x="6963" y="1118"/>
                </a:lnTo>
                <a:lnTo>
                  <a:pt x="6889" y="1267"/>
                </a:lnTo>
                <a:lnTo>
                  <a:pt x="6870" y="1322"/>
                </a:lnTo>
                <a:lnTo>
                  <a:pt x="6851" y="1360"/>
                </a:lnTo>
                <a:lnTo>
                  <a:pt x="6870" y="1416"/>
                </a:lnTo>
                <a:lnTo>
                  <a:pt x="6889" y="1453"/>
                </a:lnTo>
                <a:lnTo>
                  <a:pt x="6926" y="1453"/>
                </a:lnTo>
                <a:lnTo>
                  <a:pt x="6945" y="1434"/>
                </a:lnTo>
                <a:lnTo>
                  <a:pt x="7075" y="1304"/>
                </a:lnTo>
                <a:lnTo>
                  <a:pt x="7224" y="1155"/>
                </a:lnTo>
                <a:lnTo>
                  <a:pt x="7373" y="969"/>
                </a:lnTo>
                <a:lnTo>
                  <a:pt x="7633" y="615"/>
                </a:lnTo>
                <a:lnTo>
                  <a:pt x="7745" y="820"/>
                </a:lnTo>
                <a:lnTo>
                  <a:pt x="7969" y="1174"/>
                </a:lnTo>
                <a:lnTo>
                  <a:pt x="8080" y="1341"/>
                </a:lnTo>
                <a:lnTo>
                  <a:pt x="8192" y="1453"/>
                </a:lnTo>
                <a:lnTo>
                  <a:pt x="8248" y="1509"/>
                </a:lnTo>
                <a:lnTo>
                  <a:pt x="8304" y="1527"/>
                </a:lnTo>
                <a:lnTo>
                  <a:pt x="8341" y="1527"/>
                </a:lnTo>
                <a:lnTo>
                  <a:pt x="8378" y="1509"/>
                </a:lnTo>
                <a:lnTo>
                  <a:pt x="8397" y="1471"/>
                </a:lnTo>
                <a:lnTo>
                  <a:pt x="8397" y="1416"/>
                </a:lnTo>
                <a:lnTo>
                  <a:pt x="8360" y="1285"/>
                </a:lnTo>
                <a:lnTo>
                  <a:pt x="8266" y="1118"/>
                </a:lnTo>
                <a:lnTo>
                  <a:pt x="8155" y="932"/>
                </a:lnTo>
                <a:lnTo>
                  <a:pt x="7894" y="596"/>
                </a:lnTo>
                <a:lnTo>
                  <a:pt x="7726" y="392"/>
                </a:lnTo>
                <a:lnTo>
                  <a:pt x="7708" y="373"/>
                </a:lnTo>
                <a:close/>
                <a:moveTo>
                  <a:pt x="39675" y="187"/>
                </a:moveTo>
                <a:lnTo>
                  <a:pt x="39601" y="205"/>
                </a:lnTo>
                <a:lnTo>
                  <a:pt x="39545" y="243"/>
                </a:lnTo>
                <a:lnTo>
                  <a:pt x="39433" y="354"/>
                </a:lnTo>
                <a:lnTo>
                  <a:pt x="39321" y="485"/>
                </a:lnTo>
                <a:lnTo>
                  <a:pt x="39210" y="634"/>
                </a:lnTo>
                <a:lnTo>
                  <a:pt x="39023" y="950"/>
                </a:lnTo>
                <a:lnTo>
                  <a:pt x="38875" y="1211"/>
                </a:lnTo>
                <a:lnTo>
                  <a:pt x="38744" y="1006"/>
                </a:lnTo>
                <a:lnTo>
                  <a:pt x="38577" y="689"/>
                </a:lnTo>
                <a:lnTo>
                  <a:pt x="38390" y="392"/>
                </a:lnTo>
                <a:lnTo>
                  <a:pt x="38316" y="299"/>
                </a:lnTo>
                <a:lnTo>
                  <a:pt x="38279" y="261"/>
                </a:lnTo>
                <a:lnTo>
                  <a:pt x="38241" y="261"/>
                </a:lnTo>
                <a:lnTo>
                  <a:pt x="38204" y="280"/>
                </a:lnTo>
                <a:lnTo>
                  <a:pt x="38186" y="299"/>
                </a:lnTo>
                <a:lnTo>
                  <a:pt x="38167" y="354"/>
                </a:lnTo>
                <a:lnTo>
                  <a:pt x="38167" y="410"/>
                </a:lnTo>
                <a:lnTo>
                  <a:pt x="38223" y="559"/>
                </a:lnTo>
                <a:lnTo>
                  <a:pt x="38279" y="745"/>
                </a:lnTo>
                <a:lnTo>
                  <a:pt x="38465" y="1080"/>
                </a:lnTo>
                <a:lnTo>
                  <a:pt x="38577" y="1285"/>
                </a:lnTo>
                <a:lnTo>
                  <a:pt x="38707" y="1434"/>
                </a:lnTo>
                <a:lnTo>
                  <a:pt x="38763" y="1490"/>
                </a:lnTo>
                <a:lnTo>
                  <a:pt x="38819" y="1509"/>
                </a:lnTo>
                <a:lnTo>
                  <a:pt x="38875" y="1527"/>
                </a:lnTo>
                <a:lnTo>
                  <a:pt x="38930" y="1527"/>
                </a:lnTo>
                <a:lnTo>
                  <a:pt x="38968" y="1509"/>
                </a:lnTo>
                <a:lnTo>
                  <a:pt x="39023" y="1471"/>
                </a:lnTo>
                <a:lnTo>
                  <a:pt x="39117" y="1378"/>
                </a:lnTo>
                <a:lnTo>
                  <a:pt x="39191" y="1267"/>
                </a:lnTo>
                <a:lnTo>
                  <a:pt x="39396" y="969"/>
                </a:lnTo>
                <a:lnTo>
                  <a:pt x="39489" y="820"/>
                </a:lnTo>
                <a:lnTo>
                  <a:pt x="39656" y="522"/>
                </a:lnTo>
                <a:lnTo>
                  <a:pt x="39712" y="392"/>
                </a:lnTo>
                <a:lnTo>
                  <a:pt x="39750" y="261"/>
                </a:lnTo>
                <a:lnTo>
                  <a:pt x="39768" y="224"/>
                </a:lnTo>
                <a:lnTo>
                  <a:pt x="39750" y="187"/>
                </a:lnTo>
                <a:close/>
                <a:moveTo>
                  <a:pt x="10035" y="94"/>
                </a:moveTo>
                <a:lnTo>
                  <a:pt x="9998" y="131"/>
                </a:lnTo>
                <a:lnTo>
                  <a:pt x="9979" y="168"/>
                </a:lnTo>
                <a:lnTo>
                  <a:pt x="9570" y="1229"/>
                </a:lnTo>
                <a:lnTo>
                  <a:pt x="9421" y="1025"/>
                </a:lnTo>
                <a:lnTo>
                  <a:pt x="9179" y="727"/>
                </a:lnTo>
                <a:lnTo>
                  <a:pt x="9048" y="578"/>
                </a:lnTo>
                <a:lnTo>
                  <a:pt x="8937" y="466"/>
                </a:lnTo>
                <a:lnTo>
                  <a:pt x="8825" y="410"/>
                </a:lnTo>
                <a:lnTo>
                  <a:pt x="8750" y="410"/>
                </a:lnTo>
                <a:lnTo>
                  <a:pt x="8732" y="447"/>
                </a:lnTo>
                <a:lnTo>
                  <a:pt x="8750" y="485"/>
                </a:lnTo>
                <a:lnTo>
                  <a:pt x="8788" y="578"/>
                </a:lnTo>
                <a:lnTo>
                  <a:pt x="8993" y="876"/>
                </a:lnTo>
                <a:lnTo>
                  <a:pt x="9235" y="1174"/>
                </a:lnTo>
                <a:lnTo>
                  <a:pt x="9365" y="1341"/>
                </a:lnTo>
                <a:lnTo>
                  <a:pt x="9495" y="1490"/>
                </a:lnTo>
                <a:lnTo>
                  <a:pt x="9532" y="1527"/>
                </a:lnTo>
                <a:lnTo>
                  <a:pt x="9570" y="1546"/>
                </a:lnTo>
                <a:lnTo>
                  <a:pt x="9607" y="1546"/>
                </a:lnTo>
                <a:lnTo>
                  <a:pt x="9663" y="1527"/>
                </a:lnTo>
                <a:lnTo>
                  <a:pt x="9700" y="1490"/>
                </a:lnTo>
                <a:lnTo>
                  <a:pt x="9737" y="1434"/>
                </a:lnTo>
                <a:lnTo>
                  <a:pt x="9812" y="1267"/>
                </a:lnTo>
                <a:lnTo>
                  <a:pt x="9905" y="950"/>
                </a:lnTo>
                <a:lnTo>
                  <a:pt x="10091" y="596"/>
                </a:lnTo>
                <a:lnTo>
                  <a:pt x="10165" y="373"/>
                </a:lnTo>
                <a:lnTo>
                  <a:pt x="10184" y="299"/>
                </a:lnTo>
                <a:lnTo>
                  <a:pt x="10184" y="243"/>
                </a:lnTo>
                <a:lnTo>
                  <a:pt x="10147" y="168"/>
                </a:lnTo>
                <a:lnTo>
                  <a:pt x="10091" y="112"/>
                </a:lnTo>
                <a:lnTo>
                  <a:pt x="10072" y="94"/>
                </a:lnTo>
                <a:close/>
                <a:moveTo>
                  <a:pt x="70320" y="224"/>
                </a:moveTo>
                <a:lnTo>
                  <a:pt x="70246" y="243"/>
                </a:lnTo>
                <a:lnTo>
                  <a:pt x="70171" y="280"/>
                </a:lnTo>
                <a:lnTo>
                  <a:pt x="70097" y="354"/>
                </a:lnTo>
                <a:lnTo>
                  <a:pt x="70004" y="466"/>
                </a:lnTo>
                <a:lnTo>
                  <a:pt x="69874" y="652"/>
                </a:lnTo>
                <a:lnTo>
                  <a:pt x="69762" y="801"/>
                </a:lnTo>
                <a:lnTo>
                  <a:pt x="69706" y="932"/>
                </a:lnTo>
                <a:lnTo>
                  <a:pt x="69632" y="1099"/>
                </a:lnTo>
                <a:lnTo>
                  <a:pt x="69613" y="1174"/>
                </a:lnTo>
                <a:lnTo>
                  <a:pt x="69613" y="1229"/>
                </a:lnTo>
                <a:lnTo>
                  <a:pt x="69632" y="1248"/>
                </a:lnTo>
                <a:lnTo>
                  <a:pt x="69725" y="1248"/>
                </a:lnTo>
                <a:lnTo>
                  <a:pt x="69780" y="1211"/>
                </a:lnTo>
                <a:lnTo>
                  <a:pt x="69855" y="1136"/>
                </a:lnTo>
                <a:lnTo>
                  <a:pt x="70023" y="913"/>
                </a:lnTo>
                <a:lnTo>
                  <a:pt x="70171" y="689"/>
                </a:lnTo>
                <a:lnTo>
                  <a:pt x="70283" y="541"/>
                </a:lnTo>
                <a:lnTo>
                  <a:pt x="70395" y="764"/>
                </a:lnTo>
                <a:lnTo>
                  <a:pt x="70544" y="1062"/>
                </a:lnTo>
                <a:lnTo>
                  <a:pt x="70618" y="1229"/>
                </a:lnTo>
                <a:lnTo>
                  <a:pt x="70711" y="1360"/>
                </a:lnTo>
                <a:lnTo>
                  <a:pt x="70804" y="1471"/>
                </a:lnTo>
                <a:lnTo>
                  <a:pt x="70898" y="1527"/>
                </a:lnTo>
                <a:lnTo>
                  <a:pt x="70953" y="1546"/>
                </a:lnTo>
                <a:lnTo>
                  <a:pt x="71009" y="1527"/>
                </a:lnTo>
                <a:lnTo>
                  <a:pt x="71028" y="1527"/>
                </a:lnTo>
                <a:lnTo>
                  <a:pt x="71047" y="1490"/>
                </a:lnTo>
                <a:lnTo>
                  <a:pt x="71028" y="1397"/>
                </a:lnTo>
                <a:lnTo>
                  <a:pt x="70991" y="1285"/>
                </a:lnTo>
                <a:lnTo>
                  <a:pt x="70860" y="1025"/>
                </a:lnTo>
                <a:lnTo>
                  <a:pt x="70767" y="876"/>
                </a:lnTo>
                <a:lnTo>
                  <a:pt x="70581" y="503"/>
                </a:lnTo>
                <a:lnTo>
                  <a:pt x="70451" y="317"/>
                </a:lnTo>
                <a:lnTo>
                  <a:pt x="70376" y="243"/>
                </a:lnTo>
                <a:lnTo>
                  <a:pt x="70320" y="224"/>
                </a:lnTo>
                <a:close/>
                <a:moveTo>
                  <a:pt x="86351" y="243"/>
                </a:moveTo>
                <a:lnTo>
                  <a:pt x="86313" y="261"/>
                </a:lnTo>
                <a:lnTo>
                  <a:pt x="86295" y="299"/>
                </a:lnTo>
                <a:lnTo>
                  <a:pt x="86295" y="354"/>
                </a:lnTo>
                <a:lnTo>
                  <a:pt x="86295" y="410"/>
                </a:lnTo>
                <a:lnTo>
                  <a:pt x="86351" y="559"/>
                </a:lnTo>
                <a:lnTo>
                  <a:pt x="86425" y="708"/>
                </a:lnTo>
                <a:lnTo>
                  <a:pt x="86593" y="1006"/>
                </a:lnTo>
                <a:lnTo>
                  <a:pt x="86723" y="1192"/>
                </a:lnTo>
                <a:lnTo>
                  <a:pt x="86797" y="1322"/>
                </a:lnTo>
                <a:lnTo>
                  <a:pt x="86872" y="1453"/>
                </a:lnTo>
                <a:lnTo>
                  <a:pt x="86928" y="1509"/>
                </a:lnTo>
                <a:lnTo>
                  <a:pt x="86965" y="1527"/>
                </a:lnTo>
                <a:lnTo>
                  <a:pt x="87039" y="1546"/>
                </a:lnTo>
                <a:lnTo>
                  <a:pt x="87114" y="1527"/>
                </a:lnTo>
                <a:lnTo>
                  <a:pt x="87151" y="1509"/>
                </a:lnTo>
                <a:lnTo>
                  <a:pt x="87188" y="1471"/>
                </a:lnTo>
                <a:lnTo>
                  <a:pt x="87263" y="1378"/>
                </a:lnTo>
                <a:lnTo>
                  <a:pt x="87393" y="1174"/>
                </a:lnTo>
                <a:lnTo>
                  <a:pt x="87449" y="1043"/>
                </a:lnTo>
                <a:lnTo>
                  <a:pt x="87524" y="894"/>
                </a:lnTo>
                <a:lnTo>
                  <a:pt x="87561" y="727"/>
                </a:lnTo>
                <a:lnTo>
                  <a:pt x="87561" y="578"/>
                </a:lnTo>
                <a:lnTo>
                  <a:pt x="87542" y="522"/>
                </a:lnTo>
                <a:lnTo>
                  <a:pt x="87486" y="392"/>
                </a:lnTo>
                <a:lnTo>
                  <a:pt x="87468" y="354"/>
                </a:lnTo>
                <a:lnTo>
                  <a:pt x="87430" y="336"/>
                </a:lnTo>
                <a:lnTo>
                  <a:pt x="87412" y="354"/>
                </a:lnTo>
                <a:lnTo>
                  <a:pt x="87393" y="429"/>
                </a:lnTo>
                <a:lnTo>
                  <a:pt x="87356" y="652"/>
                </a:lnTo>
                <a:lnTo>
                  <a:pt x="87281" y="876"/>
                </a:lnTo>
                <a:lnTo>
                  <a:pt x="87170" y="1080"/>
                </a:lnTo>
                <a:lnTo>
                  <a:pt x="87039" y="1267"/>
                </a:lnTo>
                <a:lnTo>
                  <a:pt x="86723" y="671"/>
                </a:lnTo>
                <a:lnTo>
                  <a:pt x="86630" y="485"/>
                </a:lnTo>
                <a:lnTo>
                  <a:pt x="86518" y="354"/>
                </a:lnTo>
                <a:lnTo>
                  <a:pt x="86425" y="261"/>
                </a:lnTo>
                <a:lnTo>
                  <a:pt x="86388" y="243"/>
                </a:lnTo>
                <a:close/>
                <a:moveTo>
                  <a:pt x="4226" y="336"/>
                </a:moveTo>
                <a:lnTo>
                  <a:pt x="4170" y="354"/>
                </a:lnTo>
                <a:lnTo>
                  <a:pt x="4096" y="373"/>
                </a:lnTo>
                <a:lnTo>
                  <a:pt x="4022" y="429"/>
                </a:lnTo>
                <a:lnTo>
                  <a:pt x="3817" y="578"/>
                </a:lnTo>
                <a:lnTo>
                  <a:pt x="3612" y="764"/>
                </a:lnTo>
                <a:lnTo>
                  <a:pt x="3388" y="987"/>
                </a:lnTo>
                <a:lnTo>
                  <a:pt x="3221" y="1192"/>
                </a:lnTo>
                <a:lnTo>
                  <a:pt x="3091" y="1378"/>
                </a:lnTo>
                <a:lnTo>
                  <a:pt x="3072" y="1434"/>
                </a:lnTo>
                <a:lnTo>
                  <a:pt x="3053" y="1490"/>
                </a:lnTo>
                <a:lnTo>
                  <a:pt x="3072" y="1546"/>
                </a:lnTo>
                <a:lnTo>
                  <a:pt x="3109" y="1565"/>
                </a:lnTo>
                <a:lnTo>
                  <a:pt x="3165" y="1546"/>
                </a:lnTo>
                <a:lnTo>
                  <a:pt x="3240" y="1527"/>
                </a:lnTo>
                <a:lnTo>
                  <a:pt x="3388" y="1397"/>
                </a:lnTo>
                <a:lnTo>
                  <a:pt x="3575" y="1229"/>
                </a:lnTo>
                <a:lnTo>
                  <a:pt x="3928" y="876"/>
                </a:lnTo>
                <a:lnTo>
                  <a:pt x="4133" y="634"/>
                </a:lnTo>
                <a:lnTo>
                  <a:pt x="4245" y="820"/>
                </a:lnTo>
                <a:lnTo>
                  <a:pt x="4450" y="1099"/>
                </a:lnTo>
                <a:lnTo>
                  <a:pt x="4543" y="1229"/>
                </a:lnTo>
                <a:lnTo>
                  <a:pt x="4655" y="1341"/>
                </a:lnTo>
                <a:lnTo>
                  <a:pt x="4692" y="1360"/>
                </a:lnTo>
                <a:lnTo>
                  <a:pt x="4785" y="1360"/>
                </a:lnTo>
                <a:lnTo>
                  <a:pt x="4803" y="1322"/>
                </a:lnTo>
                <a:lnTo>
                  <a:pt x="4822" y="1285"/>
                </a:lnTo>
                <a:lnTo>
                  <a:pt x="4822" y="1229"/>
                </a:lnTo>
                <a:lnTo>
                  <a:pt x="4785" y="1118"/>
                </a:lnTo>
                <a:lnTo>
                  <a:pt x="4710" y="969"/>
                </a:lnTo>
                <a:lnTo>
                  <a:pt x="4617" y="838"/>
                </a:lnTo>
                <a:lnTo>
                  <a:pt x="4394" y="541"/>
                </a:lnTo>
                <a:lnTo>
                  <a:pt x="4264" y="354"/>
                </a:lnTo>
                <a:lnTo>
                  <a:pt x="4226" y="336"/>
                </a:lnTo>
                <a:close/>
                <a:moveTo>
                  <a:pt x="15006" y="168"/>
                </a:moveTo>
                <a:lnTo>
                  <a:pt x="14876" y="261"/>
                </a:lnTo>
                <a:lnTo>
                  <a:pt x="14708" y="410"/>
                </a:lnTo>
                <a:lnTo>
                  <a:pt x="14522" y="596"/>
                </a:lnTo>
                <a:lnTo>
                  <a:pt x="14336" y="801"/>
                </a:lnTo>
                <a:lnTo>
                  <a:pt x="14187" y="1006"/>
                </a:lnTo>
                <a:lnTo>
                  <a:pt x="14094" y="1155"/>
                </a:lnTo>
                <a:lnTo>
                  <a:pt x="14075" y="1229"/>
                </a:lnTo>
                <a:lnTo>
                  <a:pt x="14057" y="1267"/>
                </a:lnTo>
                <a:lnTo>
                  <a:pt x="14075" y="1341"/>
                </a:lnTo>
                <a:lnTo>
                  <a:pt x="14112" y="1360"/>
                </a:lnTo>
                <a:lnTo>
                  <a:pt x="14150" y="1360"/>
                </a:lnTo>
                <a:lnTo>
                  <a:pt x="14187" y="1322"/>
                </a:lnTo>
                <a:lnTo>
                  <a:pt x="14280" y="1229"/>
                </a:lnTo>
                <a:lnTo>
                  <a:pt x="14355" y="1155"/>
                </a:lnTo>
                <a:lnTo>
                  <a:pt x="14671" y="783"/>
                </a:lnTo>
                <a:lnTo>
                  <a:pt x="15006" y="410"/>
                </a:lnTo>
                <a:lnTo>
                  <a:pt x="15192" y="671"/>
                </a:lnTo>
                <a:lnTo>
                  <a:pt x="15472" y="1080"/>
                </a:lnTo>
                <a:lnTo>
                  <a:pt x="15621" y="1285"/>
                </a:lnTo>
                <a:lnTo>
                  <a:pt x="15751" y="1453"/>
                </a:lnTo>
                <a:lnTo>
                  <a:pt x="15863" y="1546"/>
                </a:lnTo>
                <a:lnTo>
                  <a:pt x="15900" y="1565"/>
                </a:lnTo>
                <a:lnTo>
                  <a:pt x="15918" y="1565"/>
                </a:lnTo>
                <a:lnTo>
                  <a:pt x="15956" y="1509"/>
                </a:lnTo>
                <a:lnTo>
                  <a:pt x="15956" y="1434"/>
                </a:lnTo>
                <a:lnTo>
                  <a:pt x="15956" y="1360"/>
                </a:lnTo>
                <a:lnTo>
                  <a:pt x="15918" y="1267"/>
                </a:lnTo>
                <a:lnTo>
                  <a:pt x="15807" y="1062"/>
                </a:lnTo>
                <a:lnTo>
                  <a:pt x="15658" y="838"/>
                </a:lnTo>
                <a:lnTo>
                  <a:pt x="15490" y="615"/>
                </a:lnTo>
                <a:lnTo>
                  <a:pt x="15323" y="429"/>
                </a:lnTo>
                <a:lnTo>
                  <a:pt x="15081" y="168"/>
                </a:lnTo>
                <a:close/>
                <a:moveTo>
                  <a:pt x="61793" y="168"/>
                </a:moveTo>
                <a:lnTo>
                  <a:pt x="61737" y="187"/>
                </a:lnTo>
                <a:lnTo>
                  <a:pt x="61626" y="261"/>
                </a:lnTo>
                <a:lnTo>
                  <a:pt x="61514" y="354"/>
                </a:lnTo>
                <a:lnTo>
                  <a:pt x="61421" y="485"/>
                </a:lnTo>
                <a:lnTo>
                  <a:pt x="61328" y="615"/>
                </a:lnTo>
                <a:lnTo>
                  <a:pt x="61198" y="913"/>
                </a:lnTo>
                <a:lnTo>
                  <a:pt x="61104" y="1174"/>
                </a:lnTo>
                <a:lnTo>
                  <a:pt x="60881" y="932"/>
                </a:lnTo>
                <a:lnTo>
                  <a:pt x="60676" y="652"/>
                </a:lnTo>
                <a:lnTo>
                  <a:pt x="60490" y="429"/>
                </a:lnTo>
                <a:lnTo>
                  <a:pt x="60378" y="299"/>
                </a:lnTo>
                <a:lnTo>
                  <a:pt x="60341" y="261"/>
                </a:lnTo>
                <a:lnTo>
                  <a:pt x="60323" y="261"/>
                </a:lnTo>
                <a:lnTo>
                  <a:pt x="60323" y="336"/>
                </a:lnTo>
                <a:lnTo>
                  <a:pt x="60341" y="410"/>
                </a:lnTo>
                <a:lnTo>
                  <a:pt x="60397" y="615"/>
                </a:lnTo>
                <a:lnTo>
                  <a:pt x="60490" y="838"/>
                </a:lnTo>
                <a:lnTo>
                  <a:pt x="60602" y="1062"/>
                </a:lnTo>
                <a:lnTo>
                  <a:pt x="60751" y="1267"/>
                </a:lnTo>
                <a:lnTo>
                  <a:pt x="60900" y="1434"/>
                </a:lnTo>
                <a:lnTo>
                  <a:pt x="60974" y="1490"/>
                </a:lnTo>
                <a:lnTo>
                  <a:pt x="61049" y="1546"/>
                </a:lnTo>
                <a:lnTo>
                  <a:pt x="61123" y="1565"/>
                </a:lnTo>
                <a:lnTo>
                  <a:pt x="61198" y="1565"/>
                </a:lnTo>
                <a:lnTo>
                  <a:pt x="61253" y="1527"/>
                </a:lnTo>
                <a:lnTo>
                  <a:pt x="61309" y="1434"/>
                </a:lnTo>
                <a:lnTo>
                  <a:pt x="61440" y="1192"/>
                </a:lnTo>
                <a:lnTo>
                  <a:pt x="61551" y="913"/>
                </a:lnTo>
                <a:lnTo>
                  <a:pt x="61626" y="745"/>
                </a:lnTo>
                <a:lnTo>
                  <a:pt x="61700" y="634"/>
                </a:lnTo>
                <a:lnTo>
                  <a:pt x="61812" y="392"/>
                </a:lnTo>
                <a:lnTo>
                  <a:pt x="61849" y="280"/>
                </a:lnTo>
                <a:lnTo>
                  <a:pt x="61868" y="205"/>
                </a:lnTo>
                <a:lnTo>
                  <a:pt x="61849" y="168"/>
                </a:lnTo>
                <a:close/>
                <a:moveTo>
                  <a:pt x="62855" y="168"/>
                </a:moveTo>
                <a:lnTo>
                  <a:pt x="62799" y="187"/>
                </a:lnTo>
                <a:lnTo>
                  <a:pt x="62743" y="224"/>
                </a:lnTo>
                <a:lnTo>
                  <a:pt x="62687" y="280"/>
                </a:lnTo>
                <a:lnTo>
                  <a:pt x="62575" y="392"/>
                </a:lnTo>
                <a:lnTo>
                  <a:pt x="62501" y="522"/>
                </a:lnTo>
                <a:lnTo>
                  <a:pt x="62352" y="801"/>
                </a:lnTo>
                <a:lnTo>
                  <a:pt x="62240" y="1006"/>
                </a:lnTo>
                <a:lnTo>
                  <a:pt x="62203" y="1118"/>
                </a:lnTo>
                <a:lnTo>
                  <a:pt x="62184" y="1211"/>
                </a:lnTo>
                <a:lnTo>
                  <a:pt x="62184" y="1322"/>
                </a:lnTo>
                <a:lnTo>
                  <a:pt x="62184" y="1360"/>
                </a:lnTo>
                <a:lnTo>
                  <a:pt x="62203" y="1378"/>
                </a:lnTo>
                <a:lnTo>
                  <a:pt x="62222" y="1378"/>
                </a:lnTo>
                <a:lnTo>
                  <a:pt x="62259" y="1360"/>
                </a:lnTo>
                <a:lnTo>
                  <a:pt x="62389" y="1155"/>
                </a:lnTo>
                <a:lnTo>
                  <a:pt x="62557" y="857"/>
                </a:lnTo>
                <a:lnTo>
                  <a:pt x="62724" y="578"/>
                </a:lnTo>
                <a:lnTo>
                  <a:pt x="62799" y="485"/>
                </a:lnTo>
                <a:lnTo>
                  <a:pt x="62873" y="429"/>
                </a:lnTo>
                <a:lnTo>
                  <a:pt x="62892" y="429"/>
                </a:lnTo>
                <a:lnTo>
                  <a:pt x="62910" y="466"/>
                </a:lnTo>
                <a:lnTo>
                  <a:pt x="62985" y="559"/>
                </a:lnTo>
                <a:lnTo>
                  <a:pt x="63171" y="894"/>
                </a:lnTo>
                <a:lnTo>
                  <a:pt x="63357" y="1248"/>
                </a:lnTo>
                <a:lnTo>
                  <a:pt x="63469" y="1434"/>
                </a:lnTo>
                <a:lnTo>
                  <a:pt x="63562" y="1527"/>
                </a:lnTo>
                <a:lnTo>
                  <a:pt x="63618" y="1546"/>
                </a:lnTo>
                <a:lnTo>
                  <a:pt x="63655" y="1565"/>
                </a:lnTo>
                <a:lnTo>
                  <a:pt x="63674" y="1546"/>
                </a:lnTo>
                <a:lnTo>
                  <a:pt x="63692" y="1509"/>
                </a:lnTo>
                <a:lnTo>
                  <a:pt x="63711" y="1453"/>
                </a:lnTo>
                <a:lnTo>
                  <a:pt x="63711" y="1378"/>
                </a:lnTo>
                <a:lnTo>
                  <a:pt x="63692" y="1285"/>
                </a:lnTo>
                <a:lnTo>
                  <a:pt x="63655" y="1192"/>
                </a:lnTo>
                <a:lnTo>
                  <a:pt x="63543" y="1006"/>
                </a:lnTo>
                <a:lnTo>
                  <a:pt x="63413" y="838"/>
                </a:lnTo>
                <a:lnTo>
                  <a:pt x="63320" y="671"/>
                </a:lnTo>
                <a:lnTo>
                  <a:pt x="63208" y="466"/>
                </a:lnTo>
                <a:lnTo>
                  <a:pt x="63134" y="354"/>
                </a:lnTo>
                <a:lnTo>
                  <a:pt x="63059" y="261"/>
                </a:lnTo>
                <a:lnTo>
                  <a:pt x="62985" y="205"/>
                </a:lnTo>
                <a:lnTo>
                  <a:pt x="62948" y="187"/>
                </a:lnTo>
                <a:lnTo>
                  <a:pt x="62892" y="168"/>
                </a:lnTo>
                <a:close/>
                <a:moveTo>
                  <a:pt x="77712" y="168"/>
                </a:moveTo>
                <a:lnTo>
                  <a:pt x="77656" y="187"/>
                </a:lnTo>
                <a:lnTo>
                  <a:pt x="77563" y="224"/>
                </a:lnTo>
                <a:lnTo>
                  <a:pt x="77451" y="317"/>
                </a:lnTo>
                <a:lnTo>
                  <a:pt x="77358" y="410"/>
                </a:lnTo>
                <a:lnTo>
                  <a:pt x="77190" y="652"/>
                </a:lnTo>
                <a:lnTo>
                  <a:pt x="77060" y="857"/>
                </a:lnTo>
                <a:lnTo>
                  <a:pt x="76948" y="1025"/>
                </a:lnTo>
                <a:lnTo>
                  <a:pt x="76818" y="1304"/>
                </a:lnTo>
                <a:lnTo>
                  <a:pt x="76781" y="1416"/>
                </a:lnTo>
                <a:lnTo>
                  <a:pt x="76781" y="1509"/>
                </a:lnTo>
                <a:lnTo>
                  <a:pt x="76781" y="1546"/>
                </a:lnTo>
                <a:lnTo>
                  <a:pt x="76818" y="1565"/>
                </a:lnTo>
                <a:lnTo>
                  <a:pt x="76874" y="1565"/>
                </a:lnTo>
                <a:lnTo>
                  <a:pt x="76930" y="1546"/>
                </a:lnTo>
                <a:lnTo>
                  <a:pt x="76967" y="1509"/>
                </a:lnTo>
                <a:lnTo>
                  <a:pt x="77023" y="1453"/>
                </a:lnTo>
                <a:lnTo>
                  <a:pt x="77116" y="1267"/>
                </a:lnTo>
                <a:lnTo>
                  <a:pt x="77284" y="950"/>
                </a:lnTo>
                <a:lnTo>
                  <a:pt x="77470" y="671"/>
                </a:lnTo>
                <a:lnTo>
                  <a:pt x="77693" y="410"/>
                </a:lnTo>
                <a:lnTo>
                  <a:pt x="77991" y="745"/>
                </a:lnTo>
                <a:lnTo>
                  <a:pt x="78289" y="1080"/>
                </a:lnTo>
                <a:lnTo>
                  <a:pt x="78382" y="1155"/>
                </a:lnTo>
                <a:lnTo>
                  <a:pt x="78531" y="1267"/>
                </a:lnTo>
                <a:lnTo>
                  <a:pt x="78643" y="1341"/>
                </a:lnTo>
                <a:lnTo>
                  <a:pt x="78661" y="1341"/>
                </a:lnTo>
                <a:lnTo>
                  <a:pt x="78661" y="1322"/>
                </a:lnTo>
                <a:lnTo>
                  <a:pt x="78643" y="1267"/>
                </a:lnTo>
                <a:lnTo>
                  <a:pt x="78457" y="969"/>
                </a:lnTo>
                <a:lnTo>
                  <a:pt x="78233" y="689"/>
                </a:lnTo>
                <a:lnTo>
                  <a:pt x="78010" y="410"/>
                </a:lnTo>
                <a:lnTo>
                  <a:pt x="77879" y="261"/>
                </a:lnTo>
                <a:lnTo>
                  <a:pt x="77823" y="205"/>
                </a:lnTo>
                <a:lnTo>
                  <a:pt x="77768" y="168"/>
                </a:lnTo>
                <a:close/>
                <a:moveTo>
                  <a:pt x="37218" y="317"/>
                </a:moveTo>
                <a:lnTo>
                  <a:pt x="37143" y="354"/>
                </a:lnTo>
                <a:lnTo>
                  <a:pt x="37069" y="429"/>
                </a:lnTo>
                <a:lnTo>
                  <a:pt x="36957" y="559"/>
                </a:lnTo>
                <a:lnTo>
                  <a:pt x="36715" y="783"/>
                </a:lnTo>
                <a:lnTo>
                  <a:pt x="36603" y="913"/>
                </a:lnTo>
                <a:lnTo>
                  <a:pt x="36529" y="1062"/>
                </a:lnTo>
                <a:lnTo>
                  <a:pt x="36491" y="1118"/>
                </a:lnTo>
                <a:lnTo>
                  <a:pt x="36454" y="1248"/>
                </a:lnTo>
                <a:lnTo>
                  <a:pt x="36454" y="1304"/>
                </a:lnTo>
                <a:lnTo>
                  <a:pt x="36454" y="1341"/>
                </a:lnTo>
                <a:lnTo>
                  <a:pt x="36491" y="1341"/>
                </a:lnTo>
                <a:lnTo>
                  <a:pt x="36566" y="1285"/>
                </a:lnTo>
                <a:lnTo>
                  <a:pt x="36733" y="1136"/>
                </a:lnTo>
                <a:lnTo>
                  <a:pt x="36901" y="987"/>
                </a:lnTo>
                <a:lnTo>
                  <a:pt x="37218" y="652"/>
                </a:lnTo>
                <a:lnTo>
                  <a:pt x="37273" y="876"/>
                </a:lnTo>
                <a:lnTo>
                  <a:pt x="37404" y="1211"/>
                </a:lnTo>
                <a:lnTo>
                  <a:pt x="37478" y="1360"/>
                </a:lnTo>
                <a:lnTo>
                  <a:pt x="37571" y="1490"/>
                </a:lnTo>
                <a:lnTo>
                  <a:pt x="37608" y="1546"/>
                </a:lnTo>
                <a:lnTo>
                  <a:pt x="37664" y="1583"/>
                </a:lnTo>
                <a:lnTo>
                  <a:pt x="37757" y="1583"/>
                </a:lnTo>
                <a:lnTo>
                  <a:pt x="37795" y="1565"/>
                </a:lnTo>
                <a:lnTo>
                  <a:pt x="37832" y="1527"/>
                </a:lnTo>
                <a:lnTo>
                  <a:pt x="37832" y="1490"/>
                </a:lnTo>
                <a:lnTo>
                  <a:pt x="37832" y="1434"/>
                </a:lnTo>
                <a:lnTo>
                  <a:pt x="37813" y="1304"/>
                </a:lnTo>
                <a:lnTo>
                  <a:pt x="37757" y="1155"/>
                </a:lnTo>
                <a:lnTo>
                  <a:pt x="37608" y="876"/>
                </a:lnTo>
                <a:lnTo>
                  <a:pt x="37497" y="671"/>
                </a:lnTo>
                <a:lnTo>
                  <a:pt x="37385" y="410"/>
                </a:lnTo>
                <a:lnTo>
                  <a:pt x="37329" y="354"/>
                </a:lnTo>
                <a:lnTo>
                  <a:pt x="37292" y="317"/>
                </a:lnTo>
                <a:close/>
                <a:moveTo>
                  <a:pt x="66727" y="373"/>
                </a:moveTo>
                <a:lnTo>
                  <a:pt x="66634" y="410"/>
                </a:lnTo>
                <a:lnTo>
                  <a:pt x="66541" y="466"/>
                </a:lnTo>
                <a:lnTo>
                  <a:pt x="66448" y="559"/>
                </a:lnTo>
                <a:lnTo>
                  <a:pt x="66355" y="652"/>
                </a:lnTo>
                <a:lnTo>
                  <a:pt x="66280" y="783"/>
                </a:lnTo>
                <a:lnTo>
                  <a:pt x="66131" y="1043"/>
                </a:lnTo>
                <a:lnTo>
                  <a:pt x="66020" y="1304"/>
                </a:lnTo>
                <a:lnTo>
                  <a:pt x="65945" y="1490"/>
                </a:lnTo>
                <a:lnTo>
                  <a:pt x="65945" y="1565"/>
                </a:lnTo>
                <a:lnTo>
                  <a:pt x="65964" y="1583"/>
                </a:lnTo>
                <a:lnTo>
                  <a:pt x="66020" y="1583"/>
                </a:lnTo>
                <a:lnTo>
                  <a:pt x="66094" y="1509"/>
                </a:lnTo>
                <a:lnTo>
                  <a:pt x="66243" y="1304"/>
                </a:lnTo>
                <a:lnTo>
                  <a:pt x="66485" y="913"/>
                </a:lnTo>
                <a:lnTo>
                  <a:pt x="66597" y="764"/>
                </a:lnTo>
                <a:lnTo>
                  <a:pt x="66634" y="727"/>
                </a:lnTo>
                <a:lnTo>
                  <a:pt x="66671" y="689"/>
                </a:lnTo>
                <a:lnTo>
                  <a:pt x="66709" y="689"/>
                </a:lnTo>
                <a:lnTo>
                  <a:pt x="66746" y="708"/>
                </a:lnTo>
                <a:lnTo>
                  <a:pt x="66783" y="745"/>
                </a:lnTo>
                <a:lnTo>
                  <a:pt x="66839" y="820"/>
                </a:lnTo>
                <a:lnTo>
                  <a:pt x="66895" y="987"/>
                </a:lnTo>
                <a:lnTo>
                  <a:pt x="67006" y="1248"/>
                </a:lnTo>
                <a:lnTo>
                  <a:pt x="67062" y="1378"/>
                </a:lnTo>
                <a:lnTo>
                  <a:pt x="67137" y="1471"/>
                </a:lnTo>
                <a:lnTo>
                  <a:pt x="67174" y="1490"/>
                </a:lnTo>
                <a:lnTo>
                  <a:pt x="67211" y="1509"/>
                </a:lnTo>
                <a:lnTo>
                  <a:pt x="67248" y="1509"/>
                </a:lnTo>
                <a:lnTo>
                  <a:pt x="67286" y="1490"/>
                </a:lnTo>
                <a:lnTo>
                  <a:pt x="67304" y="1453"/>
                </a:lnTo>
                <a:lnTo>
                  <a:pt x="67323" y="1416"/>
                </a:lnTo>
                <a:lnTo>
                  <a:pt x="67304" y="1304"/>
                </a:lnTo>
                <a:lnTo>
                  <a:pt x="67267" y="1174"/>
                </a:lnTo>
                <a:lnTo>
                  <a:pt x="67211" y="1025"/>
                </a:lnTo>
                <a:lnTo>
                  <a:pt x="67081" y="745"/>
                </a:lnTo>
                <a:lnTo>
                  <a:pt x="66969" y="559"/>
                </a:lnTo>
                <a:lnTo>
                  <a:pt x="66895" y="447"/>
                </a:lnTo>
                <a:lnTo>
                  <a:pt x="66820" y="392"/>
                </a:lnTo>
                <a:lnTo>
                  <a:pt x="66727" y="373"/>
                </a:lnTo>
                <a:close/>
                <a:moveTo>
                  <a:pt x="88566" y="317"/>
                </a:moveTo>
                <a:lnTo>
                  <a:pt x="88510" y="354"/>
                </a:lnTo>
                <a:lnTo>
                  <a:pt x="88454" y="392"/>
                </a:lnTo>
                <a:lnTo>
                  <a:pt x="88343" y="503"/>
                </a:lnTo>
                <a:lnTo>
                  <a:pt x="88212" y="671"/>
                </a:lnTo>
                <a:lnTo>
                  <a:pt x="88082" y="838"/>
                </a:lnTo>
                <a:lnTo>
                  <a:pt x="87989" y="1006"/>
                </a:lnTo>
                <a:lnTo>
                  <a:pt x="87914" y="1136"/>
                </a:lnTo>
                <a:lnTo>
                  <a:pt x="87896" y="1229"/>
                </a:lnTo>
                <a:lnTo>
                  <a:pt x="87914" y="1304"/>
                </a:lnTo>
                <a:lnTo>
                  <a:pt x="87933" y="1341"/>
                </a:lnTo>
                <a:lnTo>
                  <a:pt x="87970" y="1360"/>
                </a:lnTo>
                <a:lnTo>
                  <a:pt x="88008" y="1341"/>
                </a:lnTo>
                <a:lnTo>
                  <a:pt x="88063" y="1322"/>
                </a:lnTo>
                <a:lnTo>
                  <a:pt x="88101" y="1285"/>
                </a:lnTo>
                <a:lnTo>
                  <a:pt x="88212" y="1155"/>
                </a:lnTo>
                <a:lnTo>
                  <a:pt x="88436" y="857"/>
                </a:lnTo>
                <a:lnTo>
                  <a:pt x="88566" y="634"/>
                </a:lnTo>
                <a:lnTo>
                  <a:pt x="88771" y="876"/>
                </a:lnTo>
                <a:lnTo>
                  <a:pt x="89087" y="1229"/>
                </a:lnTo>
                <a:lnTo>
                  <a:pt x="89255" y="1397"/>
                </a:lnTo>
                <a:lnTo>
                  <a:pt x="89404" y="1527"/>
                </a:lnTo>
                <a:lnTo>
                  <a:pt x="89478" y="1565"/>
                </a:lnTo>
                <a:lnTo>
                  <a:pt x="89553" y="1583"/>
                </a:lnTo>
                <a:lnTo>
                  <a:pt x="89609" y="1583"/>
                </a:lnTo>
                <a:lnTo>
                  <a:pt x="89646" y="1565"/>
                </a:lnTo>
                <a:lnTo>
                  <a:pt x="89665" y="1527"/>
                </a:lnTo>
                <a:lnTo>
                  <a:pt x="89646" y="1471"/>
                </a:lnTo>
                <a:lnTo>
                  <a:pt x="89553" y="1322"/>
                </a:lnTo>
                <a:lnTo>
                  <a:pt x="89423" y="1136"/>
                </a:lnTo>
                <a:lnTo>
                  <a:pt x="89236" y="932"/>
                </a:lnTo>
                <a:lnTo>
                  <a:pt x="88864" y="559"/>
                </a:lnTo>
                <a:lnTo>
                  <a:pt x="88641" y="336"/>
                </a:lnTo>
                <a:lnTo>
                  <a:pt x="88603" y="317"/>
                </a:lnTo>
                <a:close/>
                <a:moveTo>
                  <a:pt x="90037" y="261"/>
                </a:moveTo>
                <a:lnTo>
                  <a:pt x="90000" y="280"/>
                </a:lnTo>
                <a:lnTo>
                  <a:pt x="89962" y="317"/>
                </a:lnTo>
                <a:lnTo>
                  <a:pt x="89962" y="373"/>
                </a:lnTo>
                <a:lnTo>
                  <a:pt x="89962" y="429"/>
                </a:lnTo>
                <a:lnTo>
                  <a:pt x="89981" y="522"/>
                </a:lnTo>
                <a:lnTo>
                  <a:pt x="90056" y="708"/>
                </a:lnTo>
                <a:lnTo>
                  <a:pt x="90149" y="894"/>
                </a:lnTo>
                <a:lnTo>
                  <a:pt x="90391" y="1285"/>
                </a:lnTo>
                <a:lnTo>
                  <a:pt x="90540" y="1527"/>
                </a:lnTo>
                <a:lnTo>
                  <a:pt x="90595" y="1565"/>
                </a:lnTo>
                <a:lnTo>
                  <a:pt x="90633" y="1583"/>
                </a:lnTo>
                <a:lnTo>
                  <a:pt x="90689" y="1565"/>
                </a:lnTo>
                <a:lnTo>
                  <a:pt x="90744" y="1527"/>
                </a:lnTo>
                <a:lnTo>
                  <a:pt x="90856" y="1416"/>
                </a:lnTo>
                <a:lnTo>
                  <a:pt x="90986" y="1248"/>
                </a:lnTo>
                <a:lnTo>
                  <a:pt x="91098" y="1043"/>
                </a:lnTo>
                <a:lnTo>
                  <a:pt x="91173" y="857"/>
                </a:lnTo>
                <a:lnTo>
                  <a:pt x="91247" y="689"/>
                </a:lnTo>
                <a:lnTo>
                  <a:pt x="91266" y="596"/>
                </a:lnTo>
                <a:lnTo>
                  <a:pt x="91247" y="447"/>
                </a:lnTo>
                <a:lnTo>
                  <a:pt x="91229" y="410"/>
                </a:lnTo>
                <a:lnTo>
                  <a:pt x="91210" y="392"/>
                </a:lnTo>
                <a:lnTo>
                  <a:pt x="91191" y="410"/>
                </a:lnTo>
                <a:lnTo>
                  <a:pt x="91154" y="447"/>
                </a:lnTo>
                <a:lnTo>
                  <a:pt x="91080" y="559"/>
                </a:lnTo>
                <a:lnTo>
                  <a:pt x="90968" y="727"/>
                </a:lnTo>
                <a:lnTo>
                  <a:pt x="90875" y="894"/>
                </a:lnTo>
                <a:lnTo>
                  <a:pt x="90782" y="1080"/>
                </a:lnTo>
                <a:lnTo>
                  <a:pt x="90670" y="1248"/>
                </a:lnTo>
                <a:lnTo>
                  <a:pt x="90558" y="1006"/>
                </a:lnTo>
                <a:lnTo>
                  <a:pt x="90372" y="634"/>
                </a:lnTo>
                <a:lnTo>
                  <a:pt x="90279" y="466"/>
                </a:lnTo>
                <a:lnTo>
                  <a:pt x="90167" y="336"/>
                </a:lnTo>
                <a:lnTo>
                  <a:pt x="90130" y="280"/>
                </a:lnTo>
                <a:lnTo>
                  <a:pt x="90074" y="261"/>
                </a:lnTo>
                <a:close/>
                <a:moveTo>
                  <a:pt x="22342" y="261"/>
                </a:moveTo>
                <a:lnTo>
                  <a:pt x="22304" y="280"/>
                </a:lnTo>
                <a:lnTo>
                  <a:pt x="22230" y="317"/>
                </a:lnTo>
                <a:lnTo>
                  <a:pt x="22155" y="392"/>
                </a:lnTo>
                <a:lnTo>
                  <a:pt x="22081" y="485"/>
                </a:lnTo>
                <a:lnTo>
                  <a:pt x="21932" y="689"/>
                </a:lnTo>
                <a:lnTo>
                  <a:pt x="21839" y="838"/>
                </a:lnTo>
                <a:lnTo>
                  <a:pt x="21765" y="969"/>
                </a:lnTo>
                <a:lnTo>
                  <a:pt x="21671" y="1136"/>
                </a:lnTo>
                <a:lnTo>
                  <a:pt x="21634" y="1211"/>
                </a:lnTo>
                <a:lnTo>
                  <a:pt x="21634" y="1285"/>
                </a:lnTo>
                <a:lnTo>
                  <a:pt x="21634" y="1304"/>
                </a:lnTo>
                <a:lnTo>
                  <a:pt x="21653" y="1322"/>
                </a:lnTo>
                <a:lnTo>
                  <a:pt x="21690" y="1341"/>
                </a:lnTo>
                <a:lnTo>
                  <a:pt x="21727" y="1341"/>
                </a:lnTo>
                <a:lnTo>
                  <a:pt x="21802" y="1322"/>
                </a:lnTo>
                <a:lnTo>
                  <a:pt x="21895" y="1248"/>
                </a:lnTo>
                <a:lnTo>
                  <a:pt x="21969" y="1155"/>
                </a:lnTo>
                <a:lnTo>
                  <a:pt x="22062" y="1043"/>
                </a:lnTo>
                <a:lnTo>
                  <a:pt x="22230" y="820"/>
                </a:lnTo>
                <a:lnTo>
                  <a:pt x="22323" y="671"/>
                </a:lnTo>
                <a:lnTo>
                  <a:pt x="22453" y="876"/>
                </a:lnTo>
                <a:lnTo>
                  <a:pt x="22602" y="1174"/>
                </a:lnTo>
                <a:lnTo>
                  <a:pt x="22695" y="1322"/>
                </a:lnTo>
                <a:lnTo>
                  <a:pt x="22807" y="1453"/>
                </a:lnTo>
                <a:lnTo>
                  <a:pt x="22900" y="1546"/>
                </a:lnTo>
                <a:lnTo>
                  <a:pt x="22937" y="1583"/>
                </a:lnTo>
                <a:lnTo>
                  <a:pt x="22993" y="1602"/>
                </a:lnTo>
                <a:lnTo>
                  <a:pt x="23086" y="1602"/>
                </a:lnTo>
                <a:lnTo>
                  <a:pt x="23105" y="1565"/>
                </a:lnTo>
                <a:lnTo>
                  <a:pt x="23124" y="1527"/>
                </a:lnTo>
                <a:lnTo>
                  <a:pt x="23105" y="1434"/>
                </a:lnTo>
                <a:lnTo>
                  <a:pt x="23068" y="1322"/>
                </a:lnTo>
                <a:lnTo>
                  <a:pt x="22937" y="1080"/>
                </a:lnTo>
                <a:lnTo>
                  <a:pt x="22844" y="932"/>
                </a:lnTo>
                <a:lnTo>
                  <a:pt x="22640" y="559"/>
                </a:lnTo>
                <a:lnTo>
                  <a:pt x="22528" y="373"/>
                </a:lnTo>
                <a:lnTo>
                  <a:pt x="22453" y="317"/>
                </a:lnTo>
                <a:lnTo>
                  <a:pt x="22398" y="280"/>
                </a:lnTo>
                <a:lnTo>
                  <a:pt x="22342" y="261"/>
                </a:lnTo>
                <a:close/>
                <a:moveTo>
                  <a:pt x="23459" y="299"/>
                </a:moveTo>
                <a:lnTo>
                  <a:pt x="23422" y="317"/>
                </a:lnTo>
                <a:lnTo>
                  <a:pt x="23403" y="317"/>
                </a:lnTo>
                <a:lnTo>
                  <a:pt x="23384" y="354"/>
                </a:lnTo>
                <a:lnTo>
                  <a:pt x="23366" y="410"/>
                </a:lnTo>
                <a:lnTo>
                  <a:pt x="23366" y="485"/>
                </a:lnTo>
                <a:lnTo>
                  <a:pt x="23403" y="596"/>
                </a:lnTo>
                <a:lnTo>
                  <a:pt x="23552" y="857"/>
                </a:lnTo>
                <a:lnTo>
                  <a:pt x="23738" y="1118"/>
                </a:lnTo>
                <a:lnTo>
                  <a:pt x="23850" y="1285"/>
                </a:lnTo>
                <a:lnTo>
                  <a:pt x="23961" y="1434"/>
                </a:lnTo>
                <a:lnTo>
                  <a:pt x="24017" y="1509"/>
                </a:lnTo>
                <a:lnTo>
                  <a:pt x="24092" y="1546"/>
                </a:lnTo>
                <a:lnTo>
                  <a:pt x="24166" y="1583"/>
                </a:lnTo>
                <a:lnTo>
                  <a:pt x="24241" y="1602"/>
                </a:lnTo>
                <a:lnTo>
                  <a:pt x="24315" y="1583"/>
                </a:lnTo>
                <a:lnTo>
                  <a:pt x="24408" y="1546"/>
                </a:lnTo>
                <a:lnTo>
                  <a:pt x="24464" y="1490"/>
                </a:lnTo>
                <a:lnTo>
                  <a:pt x="24520" y="1416"/>
                </a:lnTo>
                <a:lnTo>
                  <a:pt x="24594" y="1229"/>
                </a:lnTo>
                <a:lnTo>
                  <a:pt x="24650" y="1043"/>
                </a:lnTo>
                <a:lnTo>
                  <a:pt x="24706" y="876"/>
                </a:lnTo>
                <a:lnTo>
                  <a:pt x="24799" y="764"/>
                </a:lnTo>
                <a:lnTo>
                  <a:pt x="24948" y="559"/>
                </a:lnTo>
                <a:lnTo>
                  <a:pt x="25004" y="466"/>
                </a:lnTo>
                <a:lnTo>
                  <a:pt x="25060" y="373"/>
                </a:lnTo>
                <a:lnTo>
                  <a:pt x="25060" y="317"/>
                </a:lnTo>
                <a:lnTo>
                  <a:pt x="25041" y="299"/>
                </a:lnTo>
                <a:lnTo>
                  <a:pt x="24930" y="299"/>
                </a:lnTo>
                <a:lnTo>
                  <a:pt x="24855" y="317"/>
                </a:lnTo>
                <a:lnTo>
                  <a:pt x="24781" y="354"/>
                </a:lnTo>
                <a:lnTo>
                  <a:pt x="24706" y="410"/>
                </a:lnTo>
                <a:lnTo>
                  <a:pt x="24594" y="522"/>
                </a:lnTo>
                <a:lnTo>
                  <a:pt x="24501" y="671"/>
                </a:lnTo>
                <a:lnTo>
                  <a:pt x="24464" y="801"/>
                </a:lnTo>
                <a:lnTo>
                  <a:pt x="24408" y="987"/>
                </a:lnTo>
                <a:lnTo>
                  <a:pt x="24352" y="1136"/>
                </a:lnTo>
                <a:lnTo>
                  <a:pt x="24315" y="1211"/>
                </a:lnTo>
                <a:lnTo>
                  <a:pt x="24278" y="1248"/>
                </a:lnTo>
                <a:lnTo>
                  <a:pt x="24203" y="1248"/>
                </a:lnTo>
                <a:lnTo>
                  <a:pt x="24129" y="1229"/>
                </a:lnTo>
                <a:lnTo>
                  <a:pt x="24055" y="1155"/>
                </a:lnTo>
                <a:lnTo>
                  <a:pt x="23999" y="1080"/>
                </a:lnTo>
                <a:lnTo>
                  <a:pt x="23887" y="894"/>
                </a:lnTo>
                <a:lnTo>
                  <a:pt x="23813" y="745"/>
                </a:lnTo>
                <a:lnTo>
                  <a:pt x="23719" y="596"/>
                </a:lnTo>
                <a:lnTo>
                  <a:pt x="23589" y="410"/>
                </a:lnTo>
                <a:lnTo>
                  <a:pt x="23515" y="336"/>
                </a:lnTo>
                <a:lnTo>
                  <a:pt x="23459" y="299"/>
                </a:lnTo>
                <a:close/>
                <a:moveTo>
                  <a:pt x="74063" y="224"/>
                </a:moveTo>
                <a:lnTo>
                  <a:pt x="74025" y="243"/>
                </a:lnTo>
                <a:lnTo>
                  <a:pt x="73988" y="261"/>
                </a:lnTo>
                <a:lnTo>
                  <a:pt x="73914" y="354"/>
                </a:lnTo>
                <a:lnTo>
                  <a:pt x="73821" y="503"/>
                </a:lnTo>
                <a:lnTo>
                  <a:pt x="73728" y="652"/>
                </a:lnTo>
                <a:lnTo>
                  <a:pt x="73541" y="969"/>
                </a:lnTo>
                <a:lnTo>
                  <a:pt x="73430" y="1174"/>
                </a:lnTo>
                <a:lnTo>
                  <a:pt x="73337" y="1360"/>
                </a:lnTo>
                <a:lnTo>
                  <a:pt x="73299" y="1453"/>
                </a:lnTo>
                <a:lnTo>
                  <a:pt x="73281" y="1546"/>
                </a:lnTo>
                <a:lnTo>
                  <a:pt x="73281" y="1602"/>
                </a:lnTo>
                <a:lnTo>
                  <a:pt x="73299" y="1620"/>
                </a:lnTo>
                <a:lnTo>
                  <a:pt x="73318" y="1620"/>
                </a:lnTo>
                <a:lnTo>
                  <a:pt x="73392" y="1602"/>
                </a:lnTo>
                <a:lnTo>
                  <a:pt x="73504" y="1509"/>
                </a:lnTo>
                <a:lnTo>
                  <a:pt x="73597" y="1416"/>
                </a:lnTo>
                <a:lnTo>
                  <a:pt x="73672" y="1304"/>
                </a:lnTo>
                <a:lnTo>
                  <a:pt x="73821" y="1080"/>
                </a:lnTo>
                <a:lnTo>
                  <a:pt x="74100" y="634"/>
                </a:lnTo>
                <a:lnTo>
                  <a:pt x="74174" y="857"/>
                </a:lnTo>
                <a:lnTo>
                  <a:pt x="74286" y="1136"/>
                </a:lnTo>
                <a:lnTo>
                  <a:pt x="74342" y="1267"/>
                </a:lnTo>
                <a:lnTo>
                  <a:pt x="74416" y="1397"/>
                </a:lnTo>
                <a:lnTo>
                  <a:pt x="74509" y="1490"/>
                </a:lnTo>
                <a:lnTo>
                  <a:pt x="74603" y="1546"/>
                </a:lnTo>
                <a:lnTo>
                  <a:pt x="74658" y="1565"/>
                </a:lnTo>
                <a:lnTo>
                  <a:pt x="74696" y="1565"/>
                </a:lnTo>
                <a:lnTo>
                  <a:pt x="74733" y="1546"/>
                </a:lnTo>
                <a:lnTo>
                  <a:pt x="74733" y="1527"/>
                </a:lnTo>
                <a:lnTo>
                  <a:pt x="74733" y="1434"/>
                </a:lnTo>
                <a:lnTo>
                  <a:pt x="74696" y="1322"/>
                </a:lnTo>
                <a:lnTo>
                  <a:pt x="74584" y="1099"/>
                </a:lnTo>
                <a:lnTo>
                  <a:pt x="74509" y="950"/>
                </a:lnTo>
                <a:lnTo>
                  <a:pt x="74435" y="727"/>
                </a:lnTo>
                <a:lnTo>
                  <a:pt x="74361" y="485"/>
                </a:lnTo>
                <a:lnTo>
                  <a:pt x="74305" y="373"/>
                </a:lnTo>
                <a:lnTo>
                  <a:pt x="74249" y="280"/>
                </a:lnTo>
                <a:lnTo>
                  <a:pt x="74156" y="224"/>
                </a:lnTo>
                <a:close/>
                <a:moveTo>
                  <a:pt x="47942" y="243"/>
                </a:moveTo>
                <a:lnTo>
                  <a:pt x="47867" y="299"/>
                </a:lnTo>
                <a:lnTo>
                  <a:pt x="47793" y="354"/>
                </a:lnTo>
                <a:lnTo>
                  <a:pt x="47644" y="541"/>
                </a:lnTo>
                <a:lnTo>
                  <a:pt x="47513" y="727"/>
                </a:lnTo>
                <a:lnTo>
                  <a:pt x="47402" y="894"/>
                </a:lnTo>
                <a:lnTo>
                  <a:pt x="47364" y="1006"/>
                </a:lnTo>
                <a:lnTo>
                  <a:pt x="47308" y="1118"/>
                </a:lnTo>
                <a:lnTo>
                  <a:pt x="47290" y="1211"/>
                </a:lnTo>
                <a:lnTo>
                  <a:pt x="47271" y="1304"/>
                </a:lnTo>
                <a:lnTo>
                  <a:pt x="47290" y="1341"/>
                </a:lnTo>
                <a:lnTo>
                  <a:pt x="47308" y="1360"/>
                </a:lnTo>
                <a:lnTo>
                  <a:pt x="47327" y="1360"/>
                </a:lnTo>
                <a:lnTo>
                  <a:pt x="47402" y="1304"/>
                </a:lnTo>
                <a:lnTo>
                  <a:pt x="47513" y="1174"/>
                </a:lnTo>
                <a:lnTo>
                  <a:pt x="47662" y="932"/>
                </a:lnTo>
                <a:lnTo>
                  <a:pt x="47755" y="783"/>
                </a:lnTo>
                <a:lnTo>
                  <a:pt x="47830" y="671"/>
                </a:lnTo>
                <a:lnTo>
                  <a:pt x="47923" y="596"/>
                </a:lnTo>
                <a:lnTo>
                  <a:pt x="47979" y="559"/>
                </a:lnTo>
                <a:lnTo>
                  <a:pt x="48090" y="559"/>
                </a:lnTo>
                <a:lnTo>
                  <a:pt x="48146" y="578"/>
                </a:lnTo>
                <a:lnTo>
                  <a:pt x="48202" y="615"/>
                </a:lnTo>
                <a:lnTo>
                  <a:pt x="48258" y="689"/>
                </a:lnTo>
                <a:lnTo>
                  <a:pt x="48370" y="838"/>
                </a:lnTo>
                <a:lnTo>
                  <a:pt x="48463" y="987"/>
                </a:lnTo>
                <a:lnTo>
                  <a:pt x="48686" y="1322"/>
                </a:lnTo>
                <a:lnTo>
                  <a:pt x="48798" y="1490"/>
                </a:lnTo>
                <a:lnTo>
                  <a:pt x="48872" y="1583"/>
                </a:lnTo>
                <a:lnTo>
                  <a:pt x="48910" y="1620"/>
                </a:lnTo>
                <a:lnTo>
                  <a:pt x="48947" y="1639"/>
                </a:lnTo>
                <a:lnTo>
                  <a:pt x="49021" y="1639"/>
                </a:lnTo>
                <a:lnTo>
                  <a:pt x="49096" y="1620"/>
                </a:lnTo>
                <a:lnTo>
                  <a:pt x="49133" y="1602"/>
                </a:lnTo>
                <a:lnTo>
                  <a:pt x="49152" y="1565"/>
                </a:lnTo>
                <a:lnTo>
                  <a:pt x="49152" y="1527"/>
                </a:lnTo>
                <a:lnTo>
                  <a:pt x="49114" y="1471"/>
                </a:lnTo>
                <a:lnTo>
                  <a:pt x="48910" y="1155"/>
                </a:lnTo>
                <a:lnTo>
                  <a:pt x="48779" y="932"/>
                </a:lnTo>
                <a:lnTo>
                  <a:pt x="48612" y="708"/>
                </a:lnTo>
                <a:lnTo>
                  <a:pt x="48444" y="503"/>
                </a:lnTo>
                <a:lnTo>
                  <a:pt x="48370" y="410"/>
                </a:lnTo>
                <a:lnTo>
                  <a:pt x="48277" y="336"/>
                </a:lnTo>
                <a:lnTo>
                  <a:pt x="48202" y="280"/>
                </a:lnTo>
                <a:lnTo>
                  <a:pt x="48109" y="243"/>
                </a:lnTo>
                <a:close/>
                <a:moveTo>
                  <a:pt x="69222" y="205"/>
                </a:moveTo>
                <a:lnTo>
                  <a:pt x="69166" y="224"/>
                </a:lnTo>
                <a:lnTo>
                  <a:pt x="69054" y="261"/>
                </a:lnTo>
                <a:lnTo>
                  <a:pt x="68961" y="317"/>
                </a:lnTo>
                <a:lnTo>
                  <a:pt x="68887" y="392"/>
                </a:lnTo>
                <a:lnTo>
                  <a:pt x="68812" y="466"/>
                </a:lnTo>
                <a:lnTo>
                  <a:pt x="68757" y="559"/>
                </a:lnTo>
                <a:lnTo>
                  <a:pt x="68701" y="652"/>
                </a:lnTo>
                <a:lnTo>
                  <a:pt x="68626" y="857"/>
                </a:lnTo>
                <a:lnTo>
                  <a:pt x="68589" y="1006"/>
                </a:lnTo>
                <a:lnTo>
                  <a:pt x="68533" y="1174"/>
                </a:lnTo>
                <a:lnTo>
                  <a:pt x="68496" y="1248"/>
                </a:lnTo>
                <a:lnTo>
                  <a:pt x="68459" y="1304"/>
                </a:lnTo>
                <a:lnTo>
                  <a:pt x="68403" y="1341"/>
                </a:lnTo>
                <a:lnTo>
                  <a:pt x="68347" y="1341"/>
                </a:lnTo>
                <a:lnTo>
                  <a:pt x="68291" y="1304"/>
                </a:lnTo>
                <a:lnTo>
                  <a:pt x="68235" y="1229"/>
                </a:lnTo>
                <a:lnTo>
                  <a:pt x="68123" y="1025"/>
                </a:lnTo>
                <a:lnTo>
                  <a:pt x="67993" y="801"/>
                </a:lnTo>
                <a:lnTo>
                  <a:pt x="67919" y="671"/>
                </a:lnTo>
                <a:lnTo>
                  <a:pt x="67788" y="503"/>
                </a:lnTo>
                <a:lnTo>
                  <a:pt x="67714" y="429"/>
                </a:lnTo>
                <a:lnTo>
                  <a:pt x="67677" y="429"/>
                </a:lnTo>
                <a:lnTo>
                  <a:pt x="67677" y="447"/>
                </a:lnTo>
                <a:lnTo>
                  <a:pt x="67658" y="503"/>
                </a:lnTo>
                <a:lnTo>
                  <a:pt x="67695" y="596"/>
                </a:lnTo>
                <a:lnTo>
                  <a:pt x="67733" y="727"/>
                </a:lnTo>
                <a:lnTo>
                  <a:pt x="67844" y="987"/>
                </a:lnTo>
                <a:lnTo>
                  <a:pt x="67937" y="1192"/>
                </a:lnTo>
                <a:lnTo>
                  <a:pt x="68068" y="1416"/>
                </a:lnTo>
                <a:lnTo>
                  <a:pt x="68142" y="1527"/>
                </a:lnTo>
                <a:lnTo>
                  <a:pt x="68235" y="1602"/>
                </a:lnTo>
                <a:lnTo>
                  <a:pt x="68328" y="1658"/>
                </a:lnTo>
                <a:lnTo>
                  <a:pt x="68384" y="1676"/>
                </a:lnTo>
                <a:lnTo>
                  <a:pt x="68440" y="1676"/>
                </a:lnTo>
                <a:lnTo>
                  <a:pt x="68514" y="1658"/>
                </a:lnTo>
                <a:lnTo>
                  <a:pt x="68589" y="1620"/>
                </a:lnTo>
                <a:lnTo>
                  <a:pt x="68645" y="1565"/>
                </a:lnTo>
                <a:lnTo>
                  <a:pt x="68701" y="1490"/>
                </a:lnTo>
                <a:lnTo>
                  <a:pt x="68775" y="1341"/>
                </a:lnTo>
                <a:lnTo>
                  <a:pt x="68831" y="1192"/>
                </a:lnTo>
                <a:lnTo>
                  <a:pt x="68924" y="876"/>
                </a:lnTo>
                <a:lnTo>
                  <a:pt x="68980" y="727"/>
                </a:lnTo>
                <a:lnTo>
                  <a:pt x="69036" y="652"/>
                </a:lnTo>
                <a:lnTo>
                  <a:pt x="69092" y="596"/>
                </a:lnTo>
                <a:lnTo>
                  <a:pt x="69147" y="559"/>
                </a:lnTo>
                <a:lnTo>
                  <a:pt x="69203" y="522"/>
                </a:lnTo>
                <a:lnTo>
                  <a:pt x="69278" y="485"/>
                </a:lnTo>
                <a:lnTo>
                  <a:pt x="69315" y="447"/>
                </a:lnTo>
                <a:lnTo>
                  <a:pt x="69334" y="354"/>
                </a:lnTo>
                <a:lnTo>
                  <a:pt x="69315" y="280"/>
                </a:lnTo>
                <a:lnTo>
                  <a:pt x="69296" y="243"/>
                </a:lnTo>
                <a:lnTo>
                  <a:pt x="69259" y="224"/>
                </a:lnTo>
                <a:lnTo>
                  <a:pt x="69222" y="205"/>
                </a:lnTo>
                <a:close/>
                <a:moveTo>
                  <a:pt x="298" y="1136"/>
                </a:moveTo>
                <a:lnTo>
                  <a:pt x="223" y="1174"/>
                </a:lnTo>
                <a:lnTo>
                  <a:pt x="205" y="1192"/>
                </a:lnTo>
                <a:lnTo>
                  <a:pt x="205" y="1211"/>
                </a:lnTo>
                <a:lnTo>
                  <a:pt x="205" y="1285"/>
                </a:lnTo>
                <a:lnTo>
                  <a:pt x="242" y="1341"/>
                </a:lnTo>
                <a:lnTo>
                  <a:pt x="372" y="1471"/>
                </a:lnTo>
                <a:lnTo>
                  <a:pt x="503" y="1546"/>
                </a:lnTo>
                <a:lnTo>
                  <a:pt x="745" y="1751"/>
                </a:lnTo>
                <a:lnTo>
                  <a:pt x="838" y="1825"/>
                </a:lnTo>
                <a:lnTo>
                  <a:pt x="912" y="1900"/>
                </a:lnTo>
                <a:lnTo>
                  <a:pt x="912" y="1937"/>
                </a:lnTo>
                <a:lnTo>
                  <a:pt x="931" y="1993"/>
                </a:lnTo>
                <a:lnTo>
                  <a:pt x="912" y="2030"/>
                </a:lnTo>
                <a:lnTo>
                  <a:pt x="894" y="2067"/>
                </a:lnTo>
                <a:lnTo>
                  <a:pt x="801" y="2179"/>
                </a:lnTo>
                <a:lnTo>
                  <a:pt x="652" y="2291"/>
                </a:lnTo>
                <a:lnTo>
                  <a:pt x="540" y="2384"/>
                </a:lnTo>
                <a:lnTo>
                  <a:pt x="410" y="2477"/>
                </a:lnTo>
                <a:lnTo>
                  <a:pt x="372" y="2533"/>
                </a:lnTo>
                <a:lnTo>
                  <a:pt x="391" y="2570"/>
                </a:lnTo>
                <a:lnTo>
                  <a:pt x="428" y="2589"/>
                </a:lnTo>
                <a:lnTo>
                  <a:pt x="521" y="2607"/>
                </a:lnTo>
                <a:lnTo>
                  <a:pt x="596" y="2589"/>
                </a:lnTo>
                <a:lnTo>
                  <a:pt x="670" y="2570"/>
                </a:lnTo>
                <a:lnTo>
                  <a:pt x="819" y="2495"/>
                </a:lnTo>
                <a:lnTo>
                  <a:pt x="968" y="2384"/>
                </a:lnTo>
                <a:lnTo>
                  <a:pt x="1080" y="2309"/>
                </a:lnTo>
                <a:lnTo>
                  <a:pt x="1192" y="2179"/>
                </a:lnTo>
                <a:lnTo>
                  <a:pt x="1266" y="2067"/>
                </a:lnTo>
                <a:lnTo>
                  <a:pt x="1285" y="2011"/>
                </a:lnTo>
                <a:lnTo>
                  <a:pt x="1285" y="1956"/>
                </a:lnTo>
                <a:lnTo>
                  <a:pt x="1266" y="1862"/>
                </a:lnTo>
                <a:lnTo>
                  <a:pt x="1192" y="1769"/>
                </a:lnTo>
                <a:lnTo>
                  <a:pt x="1117" y="1676"/>
                </a:lnTo>
                <a:lnTo>
                  <a:pt x="875" y="1471"/>
                </a:lnTo>
                <a:lnTo>
                  <a:pt x="763" y="1378"/>
                </a:lnTo>
                <a:lnTo>
                  <a:pt x="614" y="1248"/>
                </a:lnTo>
                <a:lnTo>
                  <a:pt x="521" y="1192"/>
                </a:lnTo>
                <a:lnTo>
                  <a:pt x="447" y="1155"/>
                </a:lnTo>
                <a:lnTo>
                  <a:pt x="372" y="1136"/>
                </a:lnTo>
                <a:close/>
                <a:moveTo>
                  <a:pt x="92513" y="1174"/>
                </a:moveTo>
                <a:lnTo>
                  <a:pt x="92457" y="1192"/>
                </a:lnTo>
                <a:lnTo>
                  <a:pt x="92364" y="1229"/>
                </a:lnTo>
                <a:lnTo>
                  <a:pt x="92159" y="1397"/>
                </a:lnTo>
                <a:lnTo>
                  <a:pt x="91973" y="1583"/>
                </a:lnTo>
                <a:lnTo>
                  <a:pt x="91843" y="1713"/>
                </a:lnTo>
                <a:lnTo>
                  <a:pt x="91694" y="1844"/>
                </a:lnTo>
                <a:lnTo>
                  <a:pt x="91489" y="2030"/>
                </a:lnTo>
                <a:lnTo>
                  <a:pt x="91415" y="2142"/>
                </a:lnTo>
                <a:lnTo>
                  <a:pt x="91359" y="2235"/>
                </a:lnTo>
                <a:lnTo>
                  <a:pt x="91340" y="2291"/>
                </a:lnTo>
                <a:lnTo>
                  <a:pt x="91340" y="2328"/>
                </a:lnTo>
                <a:lnTo>
                  <a:pt x="91359" y="2365"/>
                </a:lnTo>
                <a:lnTo>
                  <a:pt x="91377" y="2384"/>
                </a:lnTo>
                <a:lnTo>
                  <a:pt x="91564" y="2533"/>
                </a:lnTo>
                <a:lnTo>
                  <a:pt x="91843" y="2737"/>
                </a:lnTo>
                <a:lnTo>
                  <a:pt x="91992" y="2831"/>
                </a:lnTo>
                <a:lnTo>
                  <a:pt x="92122" y="2905"/>
                </a:lnTo>
                <a:lnTo>
                  <a:pt x="92252" y="2942"/>
                </a:lnTo>
                <a:lnTo>
                  <a:pt x="92308" y="2961"/>
                </a:lnTo>
                <a:lnTo>
                  <a:pt x="92346" y="2942"/>
                </a:lnTo>
                <a:lnTo>
                  <a:pt x="92383" y="2924"/>
                </a:lnTo>
                <a:lnTo>
                  <a:pt x="92401" y="2886"/>
                </a:lnTo>
                <a:lnTo>
                  <a:pt x="92383" y="2849"/>
                </a:lnTo>
                <a:lnTo>
                  <a:pt x="92364" y="2793"/>
                </a:lnTo>
                <a:lnTo>
                  <a:pt x="92271" y="2700"/>
                </a:lnTo>
                <a:lnTo>
                  <a:pt x="92141" y="2589"/>
                </a:lnTo>
                <a:lnTo>
                  <a:pt x="91843" y="2384"/>
                </a:lnTo>
                <a:lnTo>
                  <a:pt x="91657" y="2272"/>
                </a:lnTo>
                <a:lnTo>
                  <a:pt x="91899" y="2049"/>
                </a:lnTo>
                <a:lnTo>
                  <a:pt x="92271" y="1695"/>
                </a:lnTo>
                <a:lnTo>
                  <a:pt x="92420" y="1527"/>
                </a:lnTo>
                <a:lnTo>
                  <a:pt x="92532" y="1360"/>
                </a:lnTo>
                <a:lnTo>
                  <a:pt x="92569" y="1304"/>
                </a:lnTo>
                <a:lnTo>
                  <a:pt x="92588" y="1248"/>
                </a:lnTo>
                <a:lnTo>
                  <a:pt x="92569" y="1211"/>
                </a:lnTo>
                <a:lnTo>
                  <a:pt x="92513" y="1174"/>
                </a:lnTo>
                <a:close/>
                <a:moveTo>
                  <a:pt x="91526" y="3333"/>
                </a:moveTo>
                <a:lnTo>
                  <a:pt x="91433" y="3352"/>
                </a:lnTo>
                <a:lnTo>
                  <a:pt x="91415" y="3370"/>
                </a:lnTo>
                <a:lnTo>
                  <a:pt x="91377" y="3389"/>
                </a:lnTo>
                <a:lnTo>
                  <a:pt x="91377" y="3426"/>
                </a:lnTo>
                <a:lnTo>
                  <a:pt x="91377" y="3464"/>
                </a:lnTo>
                <a:lnTo>
                  <a:pt x="91396" y="3482"/>
                </a:lnTo>
                <a:lnTo>
                  <a:pt x="91433" y="3519"/>
                </a:lnTo>
                <a:lnTo>
                  <a:pt x="91545" y="3538"/>
                </a:lnTo>
                <a:lnTo>
                  <a:pt x="91750" y="3575"/>
                </a:lnTo>
                <a:lnTo>
                  <a:pt x="91899" y="3613"/>
                </a:lnTo>
                <a:lnTo>
                  <a:pt x="92029" y="3687"/>
                </a:lnTo>
                <a:lnTo>
                  <a:pt x="92159" y="3761"/>
                </a:lnTo>
                <a:lnTo>
                  <a:pt x="92290" y="3855"/>
                </a:lnTo>
                <a:lnTo>
                  <a:pt x="92085" y="3985"/>
                </a:lnTo>
                <a:lnTo>
                  <a:pt x="91880" y="4097"/>
                </a:lnTo>
                <a:lnTo>
                  <a:pt x="91471" y="4320"/>
                </a:lnTo>
                <a:lnTo>
                  <a:pt x="91340" y="4376"/>
                </a:lnTo>
                <a:lnTo>
                  <a:pt x="91284" y="4413"/>
                </a:lnTo>
                <a:lnTo>
                  <a:pt x="91266" y="4450"/>
                </a:lnTo>
                <a:lnTo>
                  <a:pt x="91247" y="4469"/>
                </a:lnTo>
                <a:lnTo>
                  <a:pt x="91266" y="4525"/>
                </a:lnTo>
                <a:lnTo>
                  <a:pt x="91284" y="4581"/>
                </a:lnTo>
                <a:lnTo>
                  <a:pt x="91322" y="4618"/>
                </a:lnTo>
                <a:lnTo>
                  <a:pt x="91359" y="4618"/>
                </a:lnTo>
                <a:lnTo>
                  <a:pt x="91377" y="4599"/>
                </a:lnTo>
                <a:lnTo>
                  <a:pt x="91657" y="4506"/>
                </a:lnTo>
                <a:lnTo>
                  <a:pt x="91955" y="4376"/>
                </a:lnTo>
                <a:lnTo>
                  <a:pt x="92234" y="4208"/>
                </a:lnTo>
                <a:lnTo>
                  <a:pt x="92364" y="4115"/>
                </a:lnTo>
                <a:lnTo>
                  <a:pt x="92457" y="4022"/>
                </a:lnTo>
                <a:lnTo>
                  <a:pt x="92513" y="3929"/>
                </a:lnTo>
                <a:lnTo>
                  <a:pt x="92532" y="3873"/>
                </a:lnTo>
                <a:lnTo>
                  <a:pt x="92532" y="3836"/>
                </a:lnTo>
                <a:lnTo>
                  <a:pt x="92513" y="3743"/>
                </a:lnTo>
                <a:lnTo>
                  <a:pt x="92439" y="3668"/>
                </a:lnTo>
                <a:lnTo>
                  <a:pt x="92364" y="3613"/>
                </a:lnTo>
                <a:lnTo>
                  <a:pt x="92271" y="3538"/>
                </a:lnTo>
                <a:lnTo>
                  <a:pt x="92048" y="3445"/>
                </a:lnTo>
                <a:lnTo>
                  <a:pt x="91899" y="3389"/>
                </a:lnTo>
                <a:lnTo>
                  <a:pt x="91657" y="3352"/>
                </a:lnTo>
                <a:lnTo>
                  <a:pt x="91526" y="3333"/>
                </a:lnTo>
                <a:close/>
                <a:moveTo>
                  <a:pt x="1545" y="2775"/>
                </a:moveTo>
                <a:lnTo>
                  <a:pt x="1489" y="2793"/>
                </a:lnTo>
                <a:lnTo>
                  <a:pt x="1173" y="3017"/>
                </a:lnTo>
                <a:lnTo>
                  <a:pt x="950" y="3147"/>
                </a:lnTo>
                <a:lnTo>
                  <a:pt x="726" y="3296"/>
                </a:lnTo>
                <a:lnTo>
                  <a:pt x="521" y="3464"/>
                </a:lnTo>
                <a:lnTo>
                  <a:pt x="428" y="3557"/>
                </a:lnTo>
                <a:lnTo>
                  <a:pt x="354" y="3631"/>
                </a:lnTo>
                <a:lnTo>
                  <a:pt x="298" y="3724"/>
                </a:lnTo>
                <a:lnTo>
                  <a:pt x="261" y="3817"/>
                </a:lnTo>
                <a:lnTo>
                  <a:pt x="261" y="3892"/>
                </a:lnTo>
                <a:lnTo>
                  <a:pt x="261" y="3985"/>
                </a:lnTo>
                <a:lnTo>
                  <a:pt x="317" y="4059"/>
                </a:lnTo>
                <a:lnTo>
                  <a:pt x="372" y="4134"/>
                </a:lnTo>
                <a:lnTo>
                  <a:pt x="559" y="4283"/>
                </a:lnTo>
                <a:lnTo>
                  <a:pt x="745" y="4413"/>
                </a:lnTo>
                <a:lnTo>
                  <a:pt x="912" y="4506"/>
                </a:lnTo>
                <a:lnTo>
                  <a:pt x="1024" y="4562"/>
                </a:lnTo>
                <a:lnTo>
                  <a:pt x="1136" y="4599"/>
                </a:lnTo>
                <a:lnTo>
                  <a:pt x="1229" y="4637"/>
                </a:lnTo>
                <a:lnTo>
                  <a:pt x="1359" y="4637"/>
                </a:lnTo>
                <a:lnTo>
                  <a:pt x="1378" y="4618"/>
                </a:lnTo>
                <a:lnTo>
                  <a:pt x="1359" y="4599"/>
                </a:lnTo>
                <a:lnTo>
                  <a:pt x="1322" y="4525"/>
                </a:lnTo>
                <a:lnTo>
                  <a:pt x="1192" y="4413"/>
                </a:lnTo>
                <a:lnTo>
                  <a:pt x="931" y="4264"/>
                </a:lnTo>
                <a:lnTo>
                  <a:pt x="801" y="4171"/>
                </a:lnTo>
                <a:lnTo>
                  <a:pt x="689" y="4078"/>
                </a:lnTo>
                <a:lnTo>
                  <a:pt x="614" y="3985"/>
                </a:lnTo>
                <a:lnTo>
                  <a:pt x="577" y="3929"/>
                </a:lnTo>
                <a:lnTo>
                  <a:pt x="577" y="3892"/>
                </a:lnTo>
                <a:lnTo>
                  <a:pt x="577" y="3836"/>
                </a:lnTo>
                <a:lnTo>
                  <a:pt x="596" y="3780"/>
                </a:lnTo>
                <a:lnTo>
                  <a:pt x="633" y="3724"/>
                </a:lnTo>
                <a:lnTo>
                  <a:pt x="707" y="3668"/>
                </a:lnTo>
                <a:lnTo>
                  <a:pt x="856" y="3557"/>
                </a:lnTo>
                <a:lnTo>
                  <a:pt x="1005" y="3445"/>
                </a:lnTo>
                <a:lnTo>
                  <a:pt x="1322" y="3240"/>
                </a:lnTo>
                <a:lnTo>
                  <a:pt x="1508" y="3128"/>
                </a:lnTo>
                <a:lnTo>
                  <a:pt x="1601" y="3054"/>
                </a:lnTo>
                <a:lnTo>
                  <a:pt x="1638" y="3017"/>
                </a:lnTo>
                <a:lnTo>
                  <a:pt x="1657" y="2980"/>
                </a:lnTo>
                <a:lnTo>
                  <a:pt x="1657" y="2905"/>
                </a:lnTo>
                <a:lnTo>
                  <a:pt x="1638" y="2812"/>
                </a:lnTo>
                <a:lnTo>
                  <a:pt x="1620" y="2775"/>
                </a:lnTo>
                <a:close/>
                <a:moveTo>
                  <a:pt x="335" y="5027"/>
                </a:moveTo>
                <a:lnTo>
                  <a:pt x="298" y="5046"/>
                </a:lnTo>
                <a:lnTo>
                  <a:pt x="279" y="5065"/>
                </a:lnTo>
                <a:lnTo>
                  <a:pt x="261" y="5102"/>
                </a:lnTo>
                <a:lnTo>
                  <a:pt x="279" y="5158"/>
                </a:lnTo>
                <a:lnTo>
                  <a:pt x="298" y="5195"/>
                </a:lnTo>
                <a:lnTo>
                  <a:pt x="354" y="5232"/>
                </a:lnTo>
                <a:lnTo>
                  <a:pt x="484" y="5325"/>
                </a:lnTo>
                <a:lnTo>
                  <a:pt x="633" y="5400"/>
                </a:lnTo>
                <a:lnTo>
                  <a:pt x="950" y="5549"/>
                </a:lnTo>
                <a:lnTo>
                  <a:pt x="1173" y="5642"/>
                </a:lnTo>
                <a:lnTo>
                  <a:pt x="1043" y="5791"/>
                </a:lnTo>
                <a:lnTo>
                  <a:pt x="894" y="5921"/>
                </a:lnTo>
                <a:lnTo>
                  <a:pt x="596" y="6163"/>
                </a:lnTo>
                <a:lnTo>
                  <a:pt x="484" y="6275"/>
                </a:lnTo>
                <a:lnTo>
                  <a:pt x="447" y="6312"/>
                </a:lnTo>
                <a:lnTo>
                  <a:pt x="447" y="6349"/>
                </a:lnTo>
                <a:lnTo>
                  <a:pt x="447" y="6368"/>
                </a:lnTo>
                <a:lnTo>
                  <a:pt x="484" y="6368"/>
                </a:lnTo>
                <a:lnTo>
                  <a:pt x="652" y="6349"/>
                </a:lnTo>
                <a:lnTo>
                  <a:pt x="745" y="6312"/>
                </a:lnTo>
                <a:lnTo>
                  <a:pt x="894" y="6219"/>
                </a:lnTo>
                <a:lnTo>
                  <a:pt x="1043" y="6089"/>
                </a:lnTo>
                <a:lnTo>
                  <a:pt x="1210" y="5940"/>
                </a:lnTo>
                <a:lnTo>
                  <a:pt x="1359" y="5809"/>
                </a:lnTo>
                <a:lnTo>
                  <a:pt x="1452" y="5661"/>
                </a:lnTo>
                <a:lnTo>
                  <a:pt x="1471" y="5605"/>
                </a:lnTo>
                <a:lnTo>
                  <a:pt x="1471" y="5549"/>
                </a:lnTo>
                <a:lnTo>
                  <a:pt x="1452" y="5512"/>
                </a:lnTo>
                <a:lnTo>
                  <a:pt x="1415" y="5474"/>
                </a:lnTo>
                <a:lnTo>
                  <a:pt x="1173" y="5344"/>
                </a:lnTo>
                <a:lnTo>
                  <a:pt x="819" y="5158"/>
                </a:lnTo>
                <a:lnTo>
                  <a:pt x="633" y="5083"/>
                </a:lnTo>
                <a:lnTo>
                  <a:pt x="465" y="5027"/>
                </a:lnTo>
                <a:close/>
                <a:moveTo>
                  <a:pt x="92439" y="5102"/>
                </a:moveTo>
                <a:lnTo>
                  <a:pt x="92383" y="5121"/>
                </a:lnTo>
                <a:lnTo>
                  <a:pt x="92159" y="5251"/>
                </a:lnTo>
                <a:lnTo>
                  <a:pt x="91843" y="5437"/>
                </a:lnTo>
                <a:lnTo>
                  <a:pt x="91675" y="5530"/>
                </a:lnTo>
                <a:lnTo>
                  <a:pt x="91545" y="5642"/>
                </a:lnTo>
                <a:lnTo>
                  <a:pt x="91433" y="5735"/>
                </a:lnTo>
                <a:lnTo>
                  <a:pt x="91396" y="5791"/>
                </a:lnTo>
                <a:lnTo>
                  <a:pt x="91377" y="5828"/>
                </a:lnTo>
                <a:lnTo>
                  <a:pt x="91377" y="5884"/>
                </a:lnTo>
                <a:lnTo>
                  <a:pt x="91377" y="5921"/>
                </a:lnTo>
                <a:lnTo>
                  <a:pt x="91433" y="6014"/>
                </a:lnTo>
                <a:lnTo>
                  <a:pt x="91508" y="6089"/>
                </a:lnTo>
                <a:lnTo>
                  <a:pt x="91601" y="6163"/>
                </a:lnTo>
                <a:lnTo>
                  <a:pt x="91806" y="6312"/>
                </a:lnTo>
                <a:lnTo>
                  <a:pt x="91992" y="6405"/>
                </a:lnTo>
                <a:lnTo>
                  <a:pt x="92122" y="6498"/>
                </a:lnTo>
                <a:lnTo>
                  <a:pt x="92308" y="6610"/>
                </a:lnTo>
                <a:lnTo>
                  <a:pt x="92420" y="6647"/>
                </a:lnTo>
                <a:lnTo>
                  <a:pt x="92513" y="6647"/>
                </a:lnTo>
                <a:lnTo>
                  <a:pt x="92532" y="6629"/>
                </a:lnTo>
                <a:lnTo>
                  <a:pt x="92550" y="6591"/>
                </a:lnTo>
                <a:lnTo>
                  <a:pt x="92532" y="6536"/>
                </a:lnTo>
                <a:lnTo>
                  <a:pt x="92532" y="6498"/>
                </a:lnTo>
                <a:lnTo>
                  <a:pt x="92495" y="6442"/>
                </a:lnTo>
                <a:lnTo>
                  <a:pt x="92401" y="6349"/>
                </a:lnTo>
                <a:lnTo>
                  <a:pt x="92290" y="6256"/>
                </a:lnTo>
                <a:lnTo>
                  <a:pt x="92141" y="6163"/>
                </a:lnTo>
                <a:lnTo>
                  <a:pt x="91843" y="6014"/>
                </a:lnTo>
                <a:lnTo>
                  <a:pt x="91638" y="5903"/>
                </a:lnTo>
                <a:lnTo>
                  <a:pt x="92252" y="5400"/>
                </a:lnTo>
                <a:lnTo>
                  <a:pt x="92401" y="5214"/>
                </a:lnTo>
                <a:lnTo>
                  <a:pt x="92439" y="5158"/>
                </a:lnTo>
                <a:lnTo>
                  <a:pt x="92457" y="5121"/>
                </a:lnTo>
                <a:lnTo>
                  <a:pt x="92439" y="5102"/>
                </a:lnTo>
                <a:close/>
                <a:moveTo>
                  <a:pt x="1192" y="6833"/>
                </a:moveTo>
                <a:lnTo>
                  <a:pt x="1061" y="6908"/>
                </a:lnTo>
                <a:lnTo>
                  <a:pt x="931" y="6964"/>
                </a:lnTo>
                <a:lnTo>
                  <a:pt x="782" y="7057"/>
                </a:lnTo>
                <a:lnTo>
                  <a:pt x="652" y="7150"/>
                </a:lnTo>
                <a:lnTo>
                  <a:pt x="540" y="7243"/>
                </a:lnTo>
                <a:lnTo>
                  <a:pt x="447" y="7336"/>
                </a:lnTo>
                <a:lnTo>
                  <a:pt x="428" y="7392"/>
                </a:lnTo>
                <a:lnTo>
                  <a:pt x="410" y="7448"/>
                </a:lnTo>
                <a:lnTo>
                  <a:pt x="391" y="7522"/>
                </a:lnTo>
                <a:lnTo>
                  <a:pt x="410" y="7578"/>
                </a:lnTo>
                <a:lnTo>
                  <a:pt x="428" y="7634"/>
                </a:lnTo>
                <a:lnTo>
                  <a:pt x="465" y="7708"/>
                </a:lnTo>
                <a:lnTo>
                  <a:pt x="521" y="7783"/>
                </a:lnTo>
                <a:lnTo>
                  <a:pt x="596" y="7857"/>
                </a:lnTo>
                <a:lnTo>
                  <a:pt x="782" y="8006"/>
                </a:lnTo>
                <a:lnTo>
                  <a:pt x="1061" y="8211"/>
                </a:lnTo>
                <a:lnTo>
                  <a:pt x="1192" y="8286"/>
                </a:lnTo>
                <a:lnTo>
                  <a:pt x="1303" y="8304"/>
                </a:lnTo>
                <a:lnTo>
                  <a:pt x="1322" y="8304"/>
                </a:lnTo>
                <a:lnTo>
                  <a:pt x="1341" y="8286"/>
                </a:lnTo>
                <a:lnTo>
                  <a:pt x="1341" y="8230"/>
                </a:lnTo>
                <a:lnTo>
                  <a:pt x="1322" y="8174"/>
                </a:lnTo>
                <a:lnTo>
                  <a:pt x="1303" y="8099"/>
                </a:lnTo>
                <a:lnTo>
                  <a:pt x="1247" y="8044"/>
                </a:lnTo>
                <a:lnTo>
                  <a:pt x="1136" y="7932"/>
                </a:lnTo>
                <a:lnTo>
                  <a:pt x="894" y="7746"/>
                </a:lnTo>
                <a:lnTo>
                  <a:pt x="801" y="7653"/>
                </a:lnTo>
                <a:lnTo>
                  <a:pt x="763" y="7597"/>
                </a:lnTo>
                <a:lnTo>
                  <a:pt x="745" y="7541"/>
                </a:lnTo>
                <a:lnTo>
                  <a:pt x="763" y="7504"/>
                </a:lnTo>
                <a:lnTo>
                  <a:pt x="782" y="7448"/>
                </a:lnTo>
                <a:lnTo>
                  <a:pt x="838" y="7392"/>
                </a:lnTo>
                <a:lnTo>
                  <a:pt x="912" y="7336"/>
                </a:lnTo>
                <a:lnTo>
                  <a:pt x="1043" y="7280"/>
                </a:lnTo>
                <a:lnTo>
                  <a:pt x="1229" y="7169"/>
                </a:lnTo>
                <a:lnTo>
                  <a:pt x="1303" y="7113"/>
                </a:lnTo>
                <a:lnTo>
                  <a:pt x="1378" y="7057"/>
                </a:lnTo>
                <a:lnTo>
                  <a:pt x="1415" y="7001"/>
                </a:lnTo>
                <a:lnTo>
                  <a:pt x="1415" y="6927"/>
                </a:lnTo>
                <a:lnTo>
                  <a:pt x="1378" y="6871"/>
                </a:lnTo>
                <a:lnTo>
                  <a:pt x="1322" y="6833"/>
                </a:lnTo>
                <a:close/>
                <a:moveTo>
                  <a:pt x="91433" y="7094"/>
                </a:moveTo>
                <a:lnTo>
                  <a:pt x="91415" y="7113"/>
                </a:lnTo>
                <a:lnTo>
                  <a:pt x="91396" y="7150"/>
                </a:lnTo>
                <a:lnTo>
                  <a:pt x="91415" y="7187"/>
                </a:lnTo>
                <a:lnTo>
                  <a:pt x="91508" y="7280"/>
                </a:lnTo>
                <a:lnTo>
                  <a:pt x="91619" y="7411"/>
                </a:lnTo>
                <a:lnTo>
                  <a:pt x="91768" y="7541"/>
                </a:lnTo>
                <a:lnTo>
                  <a:pt x="92085" y="7764"/>
                </a:lnTo>
                <a:lnTo>
                  <a:pt x="92252" y="7895"/>
                </a:lnTo>
                <a:lnTo>
                  <a:pt x="91806" y="8062"/>
                </a:lnTo>
                <a:lnTo>
                  <a:pt x="91582" y="8137"/>
                </a:lnTo>
                <a:lnTo>
                  <a:pt x="91377" y="8230"/>
                </a:lnTo>
                <a:lnTo>
                  <a:pt x="91229" y="8286"/>
                </a:lnTo>
                <a:lnTo>
                  <a:pt x="91173" y="8323"/>
                </a:lnTo>
                <a:lnTo>
                  <a:pt x="91154" y="8342"/>
                </a:lnTo>
                <a:lnTo>
                  <a:pt x="91135" y="8379"/>
                </a:lnTo>
                <a:lnTo>
                  <a:pt x="91135" y="8435"/>
                </a:lnTo>
                <a:lnTo>
                  <a:pt x="91154" y="8490"/>
                </a:lnTo>
                <a:lnTo>
                  <a:pt x="91191" y="8528"/>
                </a:lnTo>
                <a:lnTo>
                  <a:pt x="91247" y="8528"/>
                </a:lnTo>
                <a:lnTo>
                  <a:pt x="91973" y="8248"/>
                </a:lnTo>
                <a:lnTo>
                  <a:pt x="92252" y="8155"/>
                </a:lnTo>
                <a:lnTo>
                  <a:pt x="92401" y="8099"/>
                </a:lnTo>
                <a:lnTo>
                  <a:pt x="92457" y="8062"/>
                </a:lnTo>
                <a:lnTo>
                  <a:pt x="92495" y="8044"/>
                </a:lnTo>
                <a:lnTo>
                  <a:pt x="92532" y="7951"/>
                </a:lnTo>
                <a:lnTo>
                  <a:pt x="92532" y="7876"/>
                </a:lnTo>
                <a:lnTo>
                  <a:pt x="92495" y="7802"/>
                </a:lnTo>
                <a:lnTo>
                  <a:pt x="92439" y="7727"/>
                </a:lnTo>
                <a:lnTo>
                  <a:pt x="92271" y="7615"/>
                </a:lnTo>
                <a:lnTo>
                  <a:pt x="92104" y="7504"/>
                </a:lnTo>
                <a:lnTo>
                  <a:pt x="91973" y="7392"/>
                </a:lnTo>
                <a:lnTo>
                  <a:pt x="91750" y="7224"/>
                </a:lnTo>
                <a:lnTo>
                  <a:pt x="91657" y="7150"/>
                </a:lnTo>
                <a:lnTo>
                  <a:pt x="91545" y="7113"/>
                </a:lnTo>
                <a:lnTo>
                  <a:pt x="91471" y="7094"/>
                </a:lnTo>
                <a:close/>
                <a:moveTo>
                  <a:pt x="279" y="8286"/>
                </a:moveTo>
                <a:lnTo>
                  <a:pt x="205" y="8304"/>
                </a:lnTo>
                <a:lnTo>
                  <a:pt x="112" y="8360"/>
                </a:lnTo>
                <a:lnTo>
                  <a:pt x="93" y="8379"/>
                </a:lnTo>
                <a:lnTo>
                  <a:pt x="93" y="8416"/>
                </a:lnTo>
                <a:lnTo>
                  <a:pt x="112" y="8472"/>
                </a:lnTo>
                <a:lnTo>
                  <a:pt x="168" y="8509"/>
                </a:lnTo>
                <a:lnTo>
                  <a:pt x="1229" y="9272"/>
                </a:lnTo>
                <a:lnTo>
                  <a:pt x="912" y="9514"/>
                </a:lnTo>
                <a:lnTo>
                  <a:pt x="596" y="9738"/>
                </a:lnTo>
                <a:lnTo>
                  <a:pt x="521" y="9794"/>
                </a:lnTo>
                <a:lnTo>
                  <a:pt x="372" y="9887"/>
                </a:lnTo>
                <a:lnTo>
                  <a:pt x="317" y="9943"/>
                </a:lnTo>
                <a:lnTo>
                  <a:pt x="279" y="9999"/>
                </a:lnTo>
                <a:lnTo>
                  <a:pt x="279" y="10017"/>
                </a:lnTo>
                <a:lnTo>
                  <a:pt x="279" y="10036"/>
                </a:lnTo>
                <a:lnTo>
                  <a:pt x="335" y="10054"/>
                </a:lnTo>
                <a:lnTo>
                  <a:pt x="391" y="10073"/>
                </a:lnTo>
                <a:lnTo>
                  <a:pt x="447" y="10054"/>
                </a:lnTo>
                <a:lnTo>
                  <a:pt x="577" y="10017"/>
                </a:lnTo>
                <a:lnTo>
                  <a:pt x="726" y="9943"/>
                </a:lnTo>
                <a:lnTo>
                  <a:pt x="894" y="9831"/>
                </a:lnTo>
                <a:lnTo>
                  <a:pt x="1192" y="9626"/>
                </a:lnTo>
                <a:lnTo>
                  <a:pt x="1378" y="9459"/>
                </a:lnTo>
                <a:lnTo>
                  <a:pt x="1489" y="9347"/>
                </a:lnTo>
                <a:lnTo>
                  <a:pt x="1527" y="9291"/>
                </a:lnTo>
                <a:lnTo>
                  <a:pt x="1527" y="9254"/>
                </a:lnTo>
                <a:lnTo>
                  <a:pt x="1508" y="9217"/>
                </a:lnTo>
                <a:lnTo>
                  <a:pt x="1471" y="9179"/>
                </a:lnTo>
                <a:lnTo>
                  <a:pt x="1341" y="9049"/>
                </a:lnTo>
                <a:lnTo>
                  <a:pt x="1117" y="8881"/>
                </a:lnTo>
                <a:lnTo>
                  <a:pt x="894" y="8732"/>
                </a:lnTo>
                <a:lnTo>
                  <a:pt x="596" y="8472"/>
                </a:lnTo>
                <a:lnTo>
                  <a:pt x="428" y="8342"/>
                </a:lnTo>
                <a:lnTo>
                  <a:pt x="354" y="8304"/>
                </a:lnTo>
                <a:lnTo>
                  <a:pt x="279" y="8286"/>
                </a:lnTo>
                <a:close/>
                <a:moveTo>
                  <a:pt x="92327" y="8993"/>
                </a:moveTo>
                <a:lnTo>
                  <a:pt x="92252" y="9030"/>
                </a:lnTo>
                <a:lnTo>
                  <a:pt x="92048" y="9123"/>
                </a:lnTo>
                <a:lnTo>
                  <a:pt x="91843" y="9272"/>
                </a:lnTo>
                <a:lnTo>
                  <a:pt x="91638" y="9440"/>
                </a:lnTo>
                <a:lnTo>
                  <a:pt x="91415" y="9645"/>
                </a:lnTo>
                <a:lnTo>
                  <a:pt x="91340" y="9719"/>
                </a:lnTo>
                <a:lnTo>
                  <a:pt x="91303" y="9794"/>
                </a:lnTo>
                <a:lnTo>
                  <a:pt x="91303" y="9868"/>
                </a:lnTo>
                <a:lnTo>
                  <a:pt x="91340" y="9943"/>
                </a:lnTo>
                <a:lnTo>
                  <a:pt x="91415" y="10036"/>
                </a:lnTo>
                <a:lnTo>
                  <a:pt x="91564" y="10129"/>
                </a:lnTo>
                <a:lnTo>
                  <a:pt x="91731" y="10222"/>
                </a:lnTo>
                <a:lnTo>
                  <a:pt x="92029" y="10371"/>
                </a:lnTo>
                <a:lnTo>
                  <a:pt x="92178" y="10427"/>
                </a:lnTo>
                <a:lnTo>
                  <a:pt x="92290" y="10445"/>
                </a:lnTo>
                <a:lnTo>
                  <a:pt x="92327" y="10445"/>
                </a:lnTo>
                <a:lnTo>
                  <a:pt x="92346" y="10427"/>
                </a:lnTo>
                <a:lnTo>
                  <a:pt x="92364" y="10371"/>
                </a:lnTo>
                <a:lnTo>
                  <a:pt x="92346" y="10315"/>
                </a:lnTo>
                <a:lnTo>
                  <a:pt x="92308" y="10241"/>
                </a:lnTo>
                <a:lnTo>
                  <a:pt x="92234" y="10166"/>
                </a:lnTo>
                <a:lnTo>
                  <a:pt x="92122" y="10110"/>
                </a:lnTo>
                <a:lnTo>
                  <a:pt x="91992" y="10036"/>
                </a:lnTo>
                <a:lnTo>
                  <a:pt x="91564" y="9831"/>
                </a:lnTo>
                <a:lnTo>
                  <a:pt x="91787" y="9663"/>
                </a:lnTo>
                <a:lnTo>
                  <a:pt x="92010" y="9477"/>
                </a:lnTo>
                <a:lnTo>
                  <a:pt x="92215" y="9272"/>
                </a:lnTo>
                <a:lnTo>
                  <a:pt x="92308" y="9161"/>
                </a:lnTo>
                <a:lnTo>
                  <a:pt x="92383" y="9049"/>
                </a:lnTo>
                <a:lnTo>
                  <a:pt x="92401" y="8993"/>
                </a:lnTo>
                <a:close/>
                <a:moveTo>
                  <a:pt x="1434" y="10296"/>
                </a:moveTo>
                <a:lnTo>
                  <a:pt x="1322" y="10315"/>
                </a:lnTo>
                <a:lnTo>
                  <a:pt x="1247" y="10334"/>
                </a:lnTo>
                <a:lnTo>
                  <a:pt x="1136" y="10371"/>
                </a:lnTo>
                <a:lnTo>
                  <a:pt x="1043" y="10445"/>
                </a:lnTo>
                <a:lnTo>
                  <a:pt x="838" y="10613"/>
                </a:lnTo>
                <a:lnTo>
                  <a:pt x="521" y="10799"/>
                </a:lnTo>
                <a:lnTo>
                  <a:pt x="335" y="10929"/>
                </a:lnTo>
                <a:lnTo>
                  <a:pt x="279" y="10985"/>
                </a:lnTo>
                <a:lnTo>
                  <a:pt x="242" y="11041"/>
                </a:lnTo>
                <a:lnTo>
                  <a:pt x="205" y="11116"/>
                </a:lnTo>
                <a:lnTo>
                  <a:pt x="205" y="11171"/>
                </a:lnTo>
                <a:lnTo>
                  <a:pt x="205" y="11209"/>
                </a:lnTo>
                <a:lnTo>
                  <a:pt x="223" y="11246"/>
                </a:lnTo>
                <a:lnTo>
                  <a:pt x="279" y="11339"/>
                </a:lnTo>
                <a:lnTo>
                  <a:pt x="391" y="11432"/>
                </a:lnTo>
                <a:lnTo>
                  <a:pt x="559" y="11581"/>
                </a:lnTo>
                <a:lnTo>
                  <a:pt x="856" y="11786"/>
                </a:lnTo>
                <a:lnTo>
                  <a:pt x="1024" y="11879"/>
                </a:lnTo>
                <a:lnTo>
                  <a:pt x="1173" y="11935"/>
                </a:lnTo>
                <a:lnTo>
                  <a:pt x="1285" y="11972"/>
                </a:lnTo>
                <a:lnTo>
                  <a:pt x="1322" y="11953"/>
                </a:lnTo>
                <a:lnTo>
                  <a:pt x="1359" y="11935"/>
                </a:lnTo>
                <a:lnTo>
                  <a:pt x="1359" y="11898"/>
                </a:lnTo>
                <a:lnTo>
                  <a:pt x="1359" y="11860"/>
                </a:lnTo>
                <a:lnTo>
                  <a:pt x="1285" y="11767"/>
                </a:lnTo>
                <a:lnTo>
                  <a:pt x="1173" y="11674"/>
                </a:lnTo>
                <a:lnTo>
                  <a:pt x="1043" y="11544"/>
                </a:lnTo>
                <a:lnTo>
                  <a:pt x="726" y="11320"/>
                </a:lnTo>
                <a:lnTo>
                  <a:pt x="521" y="11171"/>
                </a:lnTo>
                <a:lnTo>
                  <a:pt x="782" y="11004"/>
                </a:lnTo>
                <a:lnTo>
                  <a:pt x="1061" y="10836"/>
                </a:lnTo>
                <a:lnTo>
                  <a:pt x="1192" y="10743"/>
                </a:lnTo>
                <a:lnTo>
                  <a:pt x="1322" y="10632"/>
                </a:lnTo>
                <a:lnTo>
                  <a:pt x="1434" y="10520"/>
                </a:lnTo>
                <a:lnTo>
                  <a:pt x="1508" y="10408"/>
                </a:lnTo>
                <a:lnTo>
                  <a:pt x="1545" y="10352"/>
                </a:lnTo>
                <a:lnTo>
                  <a:pt x="1527" y="10315"/>
                </a:lnTo>
                <a:lnTo>
                  <a:pt x="1489" y="10296"/>
                </a:lnTo>
                <a:close/>
                <a:moveTo>
                  <a:pt x="91322" y="10855"/>
                </a:moveTo>
                <a:lnTo>
                  <a:pt x="91284" y="10874"/>
                </a:lnTo>
                <a:lnTo>
                  <a:pt x="91266" y="10874"/>
                </a:lnTo>
                <a:lnTo>
                  <a:pt x="91266" y="10911"/>
                </a:lnTo>
                <a:lnTo>
                  <a:pt x="91284" y="10929"/>
                </a:lnTo>
                <a:lnTo>
                  <a:pt x="91377" y="11004"/>
                </a:lnTo>
                <a:lnTo>
                  <a:pt x="91675" y="11171"/>
                </a:lnTo>
                <a:lnTo>
                  <a:pt x="92178" y="11395"/>
                </a:lnTo>
                <a:lnTo>
                  <a:pt x="91973" y="11507"/>
                </a:lnTo>
                <a:lnTo>
                  <a:pt x="91768" y="11618"/>
                </a:lnTo>
                <a:lnTo>
                  <a:pt x="91582" y="11767"/>
                </a:lnTo>
                <a:lnTo>
                  <a:pt x="91396" y="11916"/>
                </a:lnTo>
                <a:lnTo>
                  <a:pt x="91229" y="12084"/>
                </a:lnTo>
                <a:lnTo>
                  <a:pt x="91154" y="12177"/>
                </a:lnTo>
                <a:lnTo>
                  <a:pt x="91117" y="12214"/>
                </a:lnTo>
                <a:lnTo>
                  <a:pt x="91117" y="12251"/>
                </a:lnTo>
                <a:lnTo>
                  <a:pt x="91117" y="12326"/>
                </a:lnTo>
                <a:lnTo>
                  <a:pt x="91135" y="12382"/>
                </a:lnTo>
                <a:lnTo>
                  <a:pt x="91154" y="12400"/>
                </a:lnTo>
                <a:lnTo>
                  <a:pt x="91173" y="12419"/>
                </a:lnTo>
                <a:lnTo>
                  <a:pt x="91210" y="12419"/>
                </a:lnTo>
                <a:lnTo>
                  <a:pt x="91247" y="12400"/>
                </a:lnTo>
                <a:lnTo>
                  <a:pt x="91396" y="12270"/>
                </a:lnTo>
                <a:lnTo>
                  <a:pt x="91545" y="12158"/>
                </a:lnTo>
                <a:lnTo>
                  <a:pt x="91675" y="12028"/>
                </a:lnTo>
                <a:lnTo>
                  <a:pt x="91824" y="11898"/>
                </a:lnTo>
                <a:lnTo>
                  <a:pt x="91992" y="11804"/>
                </a:lnTo>
                <a:lnTo>
                  <a:pt x="92215" y="11693"/>
                </a:lnTo>
                <a:lnTo>
                  <a:pt x="92420" y="11562"/>
                </a:lnTo>
                <a:lnTo>
                  <a:pt x="92495" y="11507"/>
                </a:lnTo>
                <a:lnTo>
                  <a:pt x="92532" y="11451"/>
                </a:lnTo>
                <a:lnTo>
                  <a:pt x="92532" y="11395"/>
                </a:lnTo>
                <a:lnTo>
                  <a:pt x="92513" y="11339"/>
                </a:lnTo>
                <a:lnTo>
                  <a:pt x="92457" y="11265"/>
                </a:lnTo>
                <a:lnTo>
                  <a:pt x="92383" y="11209"/>
                </a:lnTo>
                <a:lnTo>
                  <a:pt x="92178" y="11116"/>
                </a:lnTo>
                <a:lnTo>
                  <a:pt x="91936" y="11004"/>
                </a:lnTo>
                <a:lnTo>
                  <a:pt x="91694" y="10929"/>
                </a:lnTo>
                <a:lnTo>
                  <a:pt x="91489" y="10892"/>
                </a:lnTo>
                <a:lnTo>
                  <a:pt x="91322" y="10855"/>
                </a:lnTo>
                <a:close/>
                <a:moveTo>
                  <a:pt x="261" y="12158"/>
                </a:moveTo>
                <a:lnTo>
                  <a:pt x="242" y="12195"/>
                </a:lnTo>
                <a:lnTo>
                  <a:pt x="223" y="12233"/>
                </a:lnTo>
                <a:lnTo>
                  <a:pt x="223" y="12307"/>
                </a:lnTo>
                <a:lnTo>
                  <a:pt x="242" y="12344"/>
                </a:lnTo>
                <a:lnTo>
                  <a:pt x="279" y="12400"/>
                </a:lnTo>
                <a:lnTo>
                  <a:pt x="372" y="12512"/>
                </a:lnTo>
                <a:lnTo>
                  <a:pt x="503" y="12624"/>
                </a:lnTo>
                <a:lnTo>
                  <a:pt x="670" y="12717"/>
                </a:lnTo>
                <a:lnTo>
                  <a:pt x="1005" y="12922"/>
                </a:lnTo>
                <a:lnTo>
                  <a:pt x="1229" y="13052"/>
                </a:lnTo>
                <a:lnTo>
                  <a:pt x="1117" y="13126"/>
                </a:lnTo>
                <a:lnTo>
                  <a:pt x="1005" y="13201"/>
                </a:lnTo>
                <a:lnTo>
                  <a:pt x="726" y="13331"/>
                </a:lnTo>
                <a:lnTo>
                  <a:pt x="577" y="13406"/>
                </a:lnTo>
                <a:lnTo>
                  <a:pt x="465" y="13480"/>
                </a:lnTo>
                <a:lnTo>
                  <a:pt x="354" y="13573"/>
                </a:lnTo>
                <a:lnTo>
                  <a:pt x="279" y="13666"/>
                </a:lnTo>
                <a:lnTo>
                  <a:pt x="279" y="13685"/>
                </a:lnTo>
                <a:lnTo>
                  <a:pt x="279" y="13704"/>
                </a:lnTo>
                <a:lnTo>
                  <a:pt x="317" y="13722"/>
                </a:lnTo>
                <a:lnTo>
                  <a:pt x="465" y="13722"/>
                </a:lnTo>
                <a:lnTo>
                  <a:pt x="633" y="13685"/>
                </a:lnTo>
                <a:lnTo>
                  <a:pt x="726" y="13666"/>
                </a:lnTo>
                <a:lnTo>
                  <a:pt x="875" y="13610"/>
                </a:lnTo>
                <a:lnTo>
                  <a:pt x="1024" y="13536"/>
                </a:lnTo>
                <a:lnTo>
                  <a:pt x="1303" y="13350"/>
                </a:lnTo>
                <a:lnTo>
                  <a:pt x="1434" y="13257"/>
                </a:lnTo>
                <a:lnTo>
                  <a:pt x="1527" y="13164"/>
                </a:lnTo>
                <a:lnTo>
                  <a:pt x="1545" y="13108"/>
                </a:lnTo>
                <a:lnTo>
                  <a:pt x="1564" y="13052"/>
                </a:lnTo>
                <a:lnTo>
                  <a:pt x="1564" y="12977"/>
                </a:lnTo>
                <a:lnTo>
                  <a:pt x="1527" y="12903"/>
                </a:lnTo>
                <a:lnTo>
                  <a:pt x="1489" y="12847"/>
                </a:lnTo>
                <a:lnTo>
                  <a:pt x="1415" y="12791"/>
                </a:lnTo>
                <a:lnTo>
                  <a:pt x="1247" y="12680"/>
                </a:lnTo>
                <a:lnTo>
                  <a:pt x="912" y="12475"/>
                </a:lnTo>
                <a:lnTo>
                  <a:pt x="745" y="12363"/>
                </a:lnTo>
                <a:lnTo>
                  <a:pt x="503" y="12214"/>
                </a:lnTo>
                <a:lnTo>
                  <a:pt x="391" y="12158"/>
                </a:lnTo>
                <a:close/>
                <a:moveTo>
                  <a:pt x="92290" y="12624"/>
                </a:moveTo>
                <a:lnTo>
                  <a:pt x="92178" y="12661"/>
                </a:lnTo>
                <a:lnTo>
                  <a:pt x="92048" y="12735"/>
                </a:lnTo>
                <a:lnTo>
                  <a:pt x="91806" y="12922"/>
                </a:lnTo>
                <a:lnTo>
                  <a:pt x="91657" y="13052"/>
                </a:lnTo>
                <a:lnTo>
                  <a:pt x="91415" y="13238"/>
                </a:lnTo>
                <a:lnTo>
                  <a:pt x="91322" y="13331"/>
                </a:lnTo>
                <a:lnTo>
                  <a:pt x="91266" y="13406"/>
                </a:lnTo>
                <a:lnTo>
                  <a:pt x="91229" y="13499"/>
                </a:lnTo>
                <a:lnTo>
                  <a:pt x="91210" y="13536"/>
                </a:lnTo>
                <a:lnTo>
                  <a:pt x="91229" y="13592"/>
                </a:lnTo>
                <a:lnTo>
                  <a:pt x="91266" y="13685"/>
                </a:lnTo>
                <a:lnTo>
                  <a:pt x="91377" y="13797"/>
                </a:lnTo>
                <a:lnTo>
                  <a:pt x="91638" y="14020"/>
                </a:lnTo>
                <a:lnTo>
                  <a:pt x="91899" y="14206"/>
                </a:lnTo>
                <a:lnTo>
                  <a:pt x="92197" y="14374"/>
                </a:lnTo>
                <a:lnTo>
                  <a:pt x="92346" y="14430"/>
                </a:lnTo>
                <a:lnTo>
                  <a:pt x="92495" y="14485"/>
                </a:lnTo>
                <a:lnTo>
                  <a:pt x="92569" y="14485"/>
                </a:lnTo>
                <a:lnTo>
                  <a:pt x="92588" y="14467"/>
                </a:lnTo>
                <a:lnTo>
                  <a:pt x="92606" y="14430"/>
                </a:lnTo>
                <a:lnTo>
                  <a:pt x="92588" y="14355"/>
                </a:lnTo>
                <a:lnTo>
                  <a:pt x="92569" y="14318"/>
                </a:lnTo>
                <a:lnTo>
                  <a:pt x="92550" y="14281"/>
                </a:lnTo>
                <a:lnTo>
                  <a:pt x="92513" y="14243"/>
                </a:lnTo>
                <a:lnTo>
                  <a:pt x="92401" y="14188"/>
                </a:lnTo>
                <a:lnTo>
                  <a:pt x="92197" y="14094"/>
                </a:lnTo>
                <a:lnTo>
                  <a:pt x="91787" y="13834"/>
                </a:lnTo>
                <a:lnTo>
                  <a:pt x="91601" y="13704"/>
                </a:lnTo>
                <a:lnTo>
                  <a:pt x="91415" y="13555"/>
                </a:lnTo>
                <a:lnTo>
                  <a:pt x="91638" y="13387"/>
                </a:lnTo>
                <a:lnTo>
                  <a:pt x="91955" y="13145"/>
                </a:lnTo>
                <a:lnTo>
                  <a:pt x="92104" y="13015"/>
                </a:lnTo>
                <a:lnTo>
                  <a:pt x="92234" y="12903"/>
                </a:lnTo>
                <a:lnTo>
                  <a:pt x="92327" y="12791"/>
                </a:lnTo>
                <a:lnTo>
                  <a:pt x="92364" y="12735"/>
                </a:lnTo>
                <a:lnTo>
                  <a:pt x="92364" y="12698"/>
                </a:lnTo>
                <a:lnTo>
                  <a:pt x="92364" y="12661"/>
                </a:lnTo>
                <a:lnTo>
                  <a:pt x="92346" y="12624"/>
                </a:lnTo>
                <a:close/>
                <a:moveTo>
                  <a:pt x="1527" y="14076"/>
                </a:moveTo>
                <a:lnTo>
                  <a:pt x="1396" y="14094"/>
                </a:lnTo>
                <a:lnTo>
                  <a:pt x="1303" y="14113"/>
                </a:lnTo>
                <a:lnTo>
                  <a:pt x="1192" y="14150"/>
                </a:lnTo>
                <a:lnTo>
                  <a:pt x="1080" y="14225"/>
                </a:lnTo>
                <a:lnTo>
                  <a:pt x="838" y="14337"/>
                </a:lnTo>
                <a:lnTo>
                  <a:pt x="596" y="14430"/>
                </a:lnTo>
                <a:lnTo>
                  <a:pt x="484" y="14467"/>
                </a:lnTo>
                <a:lnTo>
                  <a:pt x="410" y="14504"/>
                </a:lnTo>
                <a:lnTo>
                  <a:pt x="335" y="14560"/>
                </a:lnTo>
                <a:lnTo>
                  <a:pt x="335" y="14597"/>
                </a:lnTo>
                <a:lnTo>
                  <a:pt x="317" y="14634"/>
                </a:lnTo>
                <a:lnTo>
                  <a:pt x="335" y="14672"/>
                </a:lnTo>
                <a:lnTo>
                  <a:pt x="354" y="14728"/>
                </a:lnTo>
                <a:lnTo>
                  <a:pt x="447" y="14839"/>
                </a:lnTo>
                <a:lnTo>
                  <a:pt x="596" y="14988"/>
                </a:lnTo>
                <a:lnTo>
                  <a:pt x="856" y="15230"/>
                </a:lnTo>
                <a:lnTo>
                  <a:pt x="1005" y="15342"/>
                </a:lnTo>
                <a:lnTo>
                  <a:pt x="1117" y="15435"/>
                </a:lnTo>
                <a:lnTo>
                  <a:pt x="1229" y="15491"/>
                </a:lnTo>
                <a:lnTo>
                  <a:pt x="1285" y="15491"/>
                </a:lnTo>
                <a:lnTo>
                  <a:pt x="1303" y="15454"/>
                </a:lnTo>
                <a:lnTo>
                  <a:pt x="1322" y="15416"/>
                </a:lnTo>
                <a:lnTo>
                  <a:pt x="1303" y="15361"/>
                </a:lnTo>
                <a:lnTo>
                  <a:pt x="1285" y="15305"/>
                </a:lnTo>
                <a:lnTo>
                  <a:pt x="1210" y="15193"/>
                </a:lnTo>
                <a:lnTo>
                  <a:pt x="1098" y="15063"/>
                </a:lnTo>
                <a:lnTo>
                  <a:pt x="838" y="14839"/>
                </a:lnTo>
                <a:lnTo>
                  <a:pt x="670" y="14690"/>
                </a:lnTo>
                <a:lnTo>
                  <a:pt x="912" y="14616"/>
                </a:lnTo>
                <a:lnTo>
                  <a:pt x="1154" y="14523"/>
                </a:lnTo>
                <a:lnTo>
                  <a:pt x="1285" y="14467"/>
                </a:lnTo>
                <a:lnTo>
                  <a:pt x="1396" y="14392"/>
                </a:lnTo>
                <a:lnTo>
                  <a:pt x="1489" y="14318"/>
                </a:lnTo>
                <a:lnTo>
                  <a:pt x="1583" y="14225"/>
                </a:lnTo>
                <a:lnTo>
                  <a:pt x="1620" y="14169"/>
                </a:lnTo>
                <a:lnTo>
                  <a:pt x="1620" y="14113"/>
                </a:lnTo>
                <a:lnTo>
                  <a:pt x="1583" y="14094"/>
                </a:lnTo>
                <a:lnTo>
                  <a:pt x="1527" y="14076"/>
                </a:lnTo>
                <a:close/>
                <a:moveTo>
                  <a:pt x="91377" y="14765"/>
                </a:moveTo>
                <a:lnTo>
                  <a:pt x="91340" y="14783"/>
                </a:lnTo>
                <a:lnTo>
                  <a:pt x="91322" y="14802"/>
                </a:lnTo>
                <a:lnTo>
                  <a:pt x="91322" y="14839"/>
                </a:lnTo>
                <a:lnTo>
                  <a:pt x="91322" y="14895"/>
                </a:lnTo>
                <a:lnTo>
                  <a:pt x="91359" y="14932"/>
                </a:lnTo>
                <a:lnTo>
                  <a:pt x="91396" y="14970"/>
                </a:lnTo>
                <a:lnTo>
                  <a:pt x="91508" y="15025"/>
                </a:lnTo>
                <a:lnTo>
                  <a:pt x="91731" y="15137"/>
                </a:lnTo>
                <a:lnTo>
                  <a:pt x="91973" y="15286"/>
                </a:lnTo>
                <a:lnTo>
                  <a:pt x="92104" y="15379"/>
                </a:lnTo>
                <a:lnTo>
                  <a:pt x="92159" y="15435"/>
                </a:lnTo>
                <a:lnTo>
                  <a:pt x="92178" y="15472"/>
                </a:lnTo>
                <a:lnTo>
                  <a:pt x="92197" y="15528"/>
                </a:lnTo>
                <a:lnTo>
                  <a:pt x="92178" y="15584"/>
                </a:lnTo>
                <a:lnTo>
                  <a:pt x="92159" y="15621"/>
                </a:lnTo>
                <a:lnTo>
                  <a:pt x="92141" y="15640"/>
                </a:lnTo>
                <a:lnTo>
                  <a:pt x="92029" y="15677"/>
                </a:lnTo>
                <a:lnTo>
                  <a:pt x="91917" y="15714"/>
                </a:lnTo>
                <a:lnTo>
                  <a:pt x="91768" y="15751"/>
                </a:lnTo>
                <a:lnTo>
                  <a:pt x="91526" y="15845"/>
                </a:lnTo>
                <a:lnTo>
                  <a:pt x="91415" y="15900"/>
                </a:lnTo>
                <a:lnTo>
                  <a:pt x="91322" y="15956"/>
                </a:lnTo>
                <a:lnTo>
                  <a:pt x="91266" y="16012"/>
                </a:lnTo>
                <a:lnTo>
                  <a:pt x="91247" y="16049"/>
                </a:lnTo>
                <a:lnTo>
                  <a:pt x="91247" y="16068"/>
                </a:lnTo>
                <a:lnTo>
                  <a:pt x="91266" y="16105"/>
                </a:lnTo>
                <a:lnTo>
                  <a:pt x="91284" y="16142"/>
                </a:lnTo>
                <a:lnTo>
                  <a:pt x="91359" y="16161"/>
                </a:lnTo>
                <a:lnTo>
                  <a:pt x="91452" y="16161"/>
                </a:lnTo>
                <a:lnTo>
                  <a:pt x="91564" y="16142"/>
                </a:lnTo>
                <a:lnTo>
                  <a:pt x="91768" y="16068"/>
                </a:lnTo>
                <a:lnTo>
                  <a:pt x="91917" y="15994"/>
                </a:lnTo>
                <a:lnTo>
                  <a:pt x="92085" y="15919"/>
                </a:lnTo>
                <a:lnTo>
                  <a:pt x="92290" y="15845"/>
                </a:lnTo>
                <a:lnTo>
                  <a:pt x="92383" y="15789"/>
                </a:lnTo>
                <a:lnTo>
                  <a:pt x="92457" y="15714"/>
                </a:lnTo>
                <a:lnTo>
                  <a:pt x="92513" y="15640"/>
                </a:lnTo>
                <a:lnTo>
                  <a:pt x="92532" y="15565"/>
                </a:lnTo>
                <a:lnTo>
                  <a:pt x="92513" y="15472"/>
                </a:lnTo>
                <a:lnTo>
                  <a:pt x="92476" y="15379"/>
                </a:lnTo>
                <a:lnTo>
                  <a:pt x="92401" y="15305"/>
                </a:lnTo>
                <a:lnTo>
                  <a:pt x="92308" y="15230"/>
                </a:lnTo>
                <a:lnTo>
                  <a:pt x="92122" y="15100"/>
                </a:lnTo>
                <a:lnTo>
                  <a:pt x="91936" y="15007"/>
                </a:lnTo>
                <a:lnTo>
                  <a:pt x="91806" y="14932"/>
                </a:lnTo>
                <a:lnTo>
                  <a:pt x="91582" y="14802"/>
                </a:lnTo>
                <a:lnTo>
                  <a:pt x="91471" y="14765"/>
                </a:lnTo>
                <a:close/>
                <a:moveTo>
                  <a:pt x="112" y="15565"/>
                </a:moveTo>
                <a:lnTo>
                  <a:pt x="74" y="15584"/>
                </a:lnTo>
                <a:lnTo>
                  <a:pt x="37" y="15621"/>
                </a:lnTo>
                <a:lnTo>
                  <a:pt x="0" y="15677"/>
                </a:lnTo>
                <a:lnTo>
                  <a:pt x="0" y="15733"/>
                </a:lnTo>
                <a:lnTo>
                  <a:pt x="0" y="15770"/>
                </a:lnTo>
                <a:lnTo>
                  <a:pt x="37" y="15807"/>
                </a:lnTo>
                <a:lnTo>
                  <a:pt x="56" y="15826"/>
                </a:lnTo>
                <a:lnTo>
                  <a:pt x="279" y="15975"/>
                </a:lnTo>
                <a:lnTo>
                  <a:pt x="521" y="16105"/>
                </a:lnTo>
                <a:lnTo>
                  <a:pt x="763" y="16198"/>
                </a:lnTo>
                <a:lnTo>
                  <a:pt x="1005" y="16291"/>
                </a:lnTo>
                <a:lnTo>
                  <a:pt x="838" y="16422"/>
                </a:lnTo>
                <a:lnTo>
                  <a:pt x="559" y="16627"/>
                </a:lnTo>
                <a:lnTo>
                  <a:pt x="447" y="16720"/>
                </a:lnTo>
                <a:lnTo>
                  <a:pt x="354" y="16813"/>
                </a:lnTo>
                <a:lnTo>
                  <a:pt x="335" y="16850"/>
                </a:lnTo>
                <a:lnTo>
                  <a:pt x="335" y="16887"/>
                </a:lnTo>
                <a:lnTo>
                  <a:pt x="354" y="16924"/>
                </a:lnTo>
                <a:lnTo>
                  <a:pt x="391" y="16943"/>
                </a:lnTo>
                <a:lnTo>
                  <a:pt x="428" y="16943"/>
                </a:lnTo>
                <a:lnTo>
                  <a:pt x="484" y="16924"/>
                </a:lnTo>
                <a:lnTo>
                  <a:pt x="614" y="16887"/>
                </a:lnTo>
                <a:lnTo>
                  <a:pt x="763" y="16813"/>
                </a:lnTo>
                <a:lnTo>
                  <a:pt x="931" y="16720"/>
                </a:lnTo>
                <a:lnTo>
                  <a:pt x="1080" y="16608"/>
                </a:lnTo>
                <a:lnTo>
                  <a:pt x="1229" y="16496"/>
                </a:lnTo>
                <a:lnTo>
                  <a:pt x="1322" y="16403"/>
                </a:lnTo>
                <a:lnTo>
                  <a:pt x="1359" y="16329"/>
                </a:lnTo>
                <a:lnTo>
                  <a:pt x="1378" y="16291"/>
                </a:lnTo>
                <a:lnTo>
                  <a:pt x="1378" y="16236"/>
                </a:lnTo>
                <a:lnTo>
                  <a:pt x="1359" y="16198"/>
                </a:lnTo>
                <a:lnTo>
                  <a:pt x="1322" y="16161"/>
                </a:lnTo>
                <a:lnTo>
                  <a:pt x="1229" y="16087"/>
                </a:lnTo>
                <a:lnTo>
                  <a:pt x="1117" y="16031"/>
                </a:lnTo>
                <a:lnTo>
                  <a:pt x="875" y="15938"/>
                </a:lnTo>
                <a:lnTo>
                  <a:pt x="652" y="15863"/>
                </a:lnTo>
                <a:lnTo>
                  <a:pt x="540" y="15789"/>
                </a:lnTo>
                <a:lnTo>
                  <a:pt x="391" y="15677"/>
                </a:lnTo>
                <a:lnTo>
                  <a:pt x="242" y="15603"/>
                </a:lnTo>
                <a:lnTo>
                  <a:pt x="168" y="15584"/>
                </a:lnTo>
                <a:lnTo>
                  <a:pt x="112" y="15565"/>
                </a:lnTo>
                <a:close/>
                <a:moveTo>
                  <a:pt x="92513" y="16608"/>
                </a:moveTo>
                <a:lnTo>
                  <a:pt x="92439" y="16627"/>
                </a:lnTo>
                <a:lnTo>
                  <a:pt x="92290" y="16701"/>
                </a:lnTo>
                <a:lnTo>
                  <a:pt x="92029" y="16850"/>
                </a:lnTo>
                <a:lnTo>
                  <a:pt x="91862" y="16906"/>
                </a:lnTo>
                <a:lnTo>
                  <a:pt x="91657" y="16962"/>
                </a:lnTo>
                <a:lnTo>
                  <a:pt x="91452" y="17036"/>
                </a:lnTo>
                <a:lnTo>
                  <a:pt x="91359" y="17073"/>
                </a:lnTo>
                <a:lnTo>
                  <a:pt x="91303" y="17111"/>
                </a:lnTo>
                <a:lnTo>
                  <a:pt x="91266" y="17166"/>
                </a:lnTo>
                <a:lnTo>
                  <a:pt x="91247" y="17222"/>
                </a:lnTo>
                <a:lnTo>
                  <a:pt x="91247" y="17278"/>
                </a:lnTo>
                <a:lnTo>
                  <a:pt x="91284" y="17334"/>
                </a:lnTo>
                <a:lnTo>
                  <a:pt x="91322" y="17390"/>
                </a:lnTo>
                <a:lnTo>
                  <a:pt x="91377" y="17446"/>
                </a:lnTo>
                <a:lnTo>
                  <a:pt x="91526" y="17557"/>
                </a:lnTo>
                <a:lnTo>
                  <a:pt x="91694" y="17669"/>
                </a:lnTo>
                <a:lnTo>
                  <a:pt x="91862" y="17762"/>
                </a:lnTo>
                <a:lnTo>
                  <a:pt x="92122" y="17911"/>
                </a:lnTo>
                <a:lnTo>
                  <a:pt x="92234" y="17967"/>
                </a:lnTo>
                <a:lnTo>
                  <a:pt x="92401" y="18060"/>
                </a:lnTo>
                <a:lnTo>
                  <a:pt x="92476" y="18097"/>
                </a:lnTo>
                <a:lnTo>
                  <a:pt x="92569" y="18116"/>
                </a:lnTo>
                <a:lnTo>
                  <a:pt x="92662" y="18116"/>
                </a:lnTo>
                <a:lnTo>
                  <a:pt x="92662" y="18097"/>
                </a:lnTo>
                <a:lnTo>
                  <a:pt x="92681" y="18060"/>
                </a:lnTo>
                <a:lnTo>
                  <a:pt x="92662" y="18042"/>
                </a:lnTo>
                <a:lnTo>
                  <a:pt x="92625" y="17967"/>
                </a:lnTo>
                <a:lnTo>
                  <a:pt x="92569" y="17911"/>
                </a:lnTo>
                <a:lnTo>
                  <a:pt x="92495" y="17837"/>
                </a:lnTo>
                <a:lnTo>
                  <a:pt x="92308" y="17706"/>
                </a:lnTo>
                <a:lnTo>
                  <a:pt x="92197" y="17632"/>
                </a:lnTo>
                <a:lnTo>
                  <a:pt x="91657" y="17278"/>
                </a:lnTo>
                <a:lnTo>
                  <a:pt x="91862" y="17185"/>
                </a:lnTo>
                <a:lnTo>
                  <a:pt x="92234" y="17018"/>
                </a:lnTo>
                <a:lnTo>
                  <a:pt x="92401" y="16924"/>
                </a:lnTo>
                <a:lnTo>
                  <a:pt x="92532" y="16813"/>
                </a:lnTo>
                <a:lnTo>
                  <a:pt x="92569" y="16757"/>
                </a:lnTo>
                <a:lnTo>
                  <a:pt x="92588" y="16720"/>
                </a:lnTo>
                <a:lnTo>
                  <a:pt x="92588" y="16664"/>
                </a:lnTo>
                <a:lnTo>
                  <a:pt x="92550" y="16627"/>
                </a:lnTo>
                <a:lnTo>
                  <a:pt x="92513" y="16608"/>
                </a:lnTo>
                <a:close/>
                <a:moveTo>
                  <a:pt x="1341" y="17241"/>
                </a:moveTo>
                <a:lnTo>
                  <a:pt x="1229" y="17278"/>
                </a:lnTo>
                <a:lnTo>
                  <a:pt x="1098" y="17334"/>
                </a:lnTo>
                <a:lnTo>
                  <a:pt x="838" y="17483"/>
                </a:lnTo>
                <a:lnTo>
                  <a:pt x="689" y="17576"/>
                </a:lnTo>
                <a:lnTo>
                  <a:pt x="447" y="17706"/>
                </a:lnTo>
                <a:lnTo>
                  <a:pt x="372" y="17781"/>
                </a:lnTo>
                <a:lnTo>
                  <a:pt x="317" y="17837"/>
                </a:lnTo>
                <a:lnTo>
                  <a:pt x="298" y="17911"/>
                </a:lnTo>
                <a:lnTo>
                  <a:pt x="317" y="17986"/>
                </a:lnTo>
                <a:lnTo>
                  <a:pt x="410" y="18079"/>
                </a:lnTo>
                <a:lnTo>
                  <a:pt x="540" y="18190"/>
                </a:lnTo>
                <a:lnTo>
                  <a:pt x="726" y="18339"/>
                </a:lnTo>
                <a:lnTo>
                  <a:pt x="1024" y="18526"/>
                </a:lnTo>
                <a:lnTo>
                  <a:pt x="1173" y="18619"/>
                </a:lnTo>
                <a:lnTo>
                  <a:pt x="1322" y="18675"/>
                </a:lnTo>
                <a:lnTo>
                  <a:pt x="1452" y="18693"/>
                </a:lnTo>
                <a:lnTo>
                  <a:pt x="1508" y="18693"/>
                </a:lnTo>
                <a:lnTo>
                  <a:pt x="1545" y="18675"/>
                </a:lnTo>
                <a:lnTo>
                  <a:pt x="1396" y="18563"/>
                </a:lnTo>
                <a:lnTo>
                  <a:pt x="1080" y="18321"/>
                </a:lnTo>
                <a:lnTo>
                  <a:pt x="540" y="17911"/>
                </a:lnTo>
                <a:lnTo>
                  <a:pt x="763" y="17799"/>
                </a:lnTo>
                <a:lnTo>
                  <a:pt x="1005" y="17669"/>
                </a:lnTo>
                <a:lnTo>
                  <a:pt x="1117" y="17613"/>
                </a:lnTo>
                <a:lnTo>
                  <a:pt x="1210" y="17520"/>
                </a:lnTo>
                <a:lnTo>
                  <a:pt x="1303" y="17427"/>
                </a:lnTo>
                <a:lnTo>
                  <a:pt x="1359" y="17334"/>
                </a:lnTo>
                <a:lnTo>
                  <a:pt x="1396" y="17278"/>
                </a:lnTo>
                <a:lnTo>
                  <a:pt x="1396" y="17260"/>
                </a:lnTo>
                <a:lnTo>
                  <a:pt x="1378" y="17241"/>
                </a:lnTo>
                <a:close/>
                <a:moveTo>
                  <a:pt x="149" y="18786"/>
                </a:moveTo>
                <a:lnTo>
                  <a:pt x="93" y="18805"/>
                </a:lnTo>
                <a:lnTo>
                  <a:pt x="74" y="18842"/>
                </a:lnTo>
                <a:lnTo>
                  <a:pt x="56" y="18879"/>
                </a:lnTo>
                <a:lnTo>
                  <a:pt x="93" y="18917"/>
                </a:lnTo>
                <a:lnTo>
                  <a:pt x="130" y="18972"/>
                </a:lnTo>
                <a:lnTo>
                  <a:pt x="261" y="19066"/>
                </a:lnTo>
                <a:lnTo>
                  <a:pt x="428" y="19140"/>
                </a:lnTo>
                <a:lnTo>
                  <a:pt x="819" y="19308"/>
                </a:lnTo>
                <a:lnTo>
                  <a:pt x="1061" y="19419"/>
                </a:lnTo>
                <a:lnTo>
                  <a:pt x="968" y="19475"/>
                </a:lnTo>
                <a:lnTo>
                  <a:pt x="838" y="19531"/>
                </a:lnTo>
                <a:lnTo>
                  <a:pt x="540" y="19680"/>
                </a:lnTo>
                <a:lnTo>
                  <a:pt x="410" y="19754"/>
                </a:lnTo>
                <a:lnTo>
                  <a:pt x="335" y="19810"/>
                </a:lnTo>
                <a:lnTo>
                  <a:pt x="335" y="19847"/>
                </a:lnTo>
                <a:lnTo>
                  <a:pt x="354" y="19866"/>
                </a:lnTo>
                <a:lnTo>
                  <a:pt x="391" y="19903"/>
                </a:lnTo>
                <a:lnTo>
                  <a:pt x="465" y="19922"/>
                </a:lnTo>
                <a:lnTo>
                  <a:pt x="596" y="19922"/>
                </a:lnTo>
                <a:lnTo>
                  <a:pt x="745" y="19885"/>
                </a:lnTo>
                <a:lnTo>
                  <a:pt x="912" y="19810"/>
                </a:lnTo>
                <a:lnTo>
                  <a:pt x="1080" y="19736"/>
                </a:lnTo>
                <a:lnTo>
                  <a:pt x="1229" y="19624"/>
                </a:lnTo>
                <a:lnTo>
                  <a:pt x="1322" y="19512"/>
                </a:lnTo>
                <a:lnTo>
                  <a:pt x="1359" y="19456"/>
                </a:lnTo>
                <a:lnTo>
                  <a:pt x="1359" y="19382"/>
                </a:lnTo>
                <a:lnTo>
                  <a:pt x="1359" y="19326"/>
                </a:lnTo>
                <a:lnTo>
                  <a:pt x="1341" y="19270"/>
                </a:lnTo>
                <a:lnTo>
                  <a:pt x="1247" y="19196"/>
                </a:lnTo>
                <a:lnTo>
                  <a:pt x="1117" y="19103"/>
                </a:lnTo>
                <a:lnTo>
                  <a:pt x="931" y="19010"/>
                </a:lnTo>
                <a:lnTo>
                  <a:pt x="745" y="18935"/>
                </a:lnTo>
                <a:lnTo>
                  <a:pt x="540" y="18861"/>
                </a:lnTo>
                <a:lnTo>
                  <a:pt x="354" y="18805"/>
                </a:lnTo>
                <a:lnTo>
                  <a:pt x="205" y="18786"/>
                </a:lnTo>
                <a:close/>
                <a:moveTo>
                  <a:pt x="91359" y="18432"/>
                </a:moveTo>
                <a:lnTo>
                  <a:pt x="91303" y="18451"/>
                </a:lnTo>
                <a:lnTo>
                  <a:pt x="91247" y="18488"/>
                </a:lnTo>
                <a:lnTo>
                  <a:pt x="91210" y="18544"/>
                </a:lnTo>
                <a:lnTo>
                  <a:pt x="91210" y="18581"/>
                </a:lnTo>
                <a:lnTo>
                  <a:pt x="91229" y="18619"/>
                </a:lnTo>
                <a:lnTo>
                  <a:pt x="91284" y="18693"/>
                </a:lnTo>
                <a:lnTo>
                  <a:pt x="91433" y="18768"/>
                </a:lnTo>
                <a:lnTo>
                  <a:pt x="91824" y="19084"/>
                </a:lnTo>
                <a:lnTo>
                  <a:pt x="92029" y="19233"/>
                </a:lnTo>
                <a:lnTo>
                  <a:pt x="92215" y="19419"/>
                </a:lnTo>
                <a:lnTo>
                  <a:pt x="91992" y="19531"/>
                </a:lnTo>
                <a:lnTo>
                  <a:pt x="91675" y="19680"/>
                </a:lnTo>
                <a:lnTo>
                  <a:pt x="91508" y="19773"/>
                </a:lnTo>
                <a:lnTo>
                  <a:pt x="91377" y="19866"/>
                </a:lnTo>
                <a:lnTo>
                  <a:pt x="91284" y="19959"/>
                </a:lnTo>
                <a:lnTo>
                  <a:pt x="91247" y="19996"/>
                </a:lnTo>
                <a:lnTo>
                  <a:pt x="91247" y="20034"/>
                </a:lnTo>
                <a:lnTo>
                  <a:pt x="91247" y="20071"/>
                </a:lnTo>
                <a:lnTo>
                  <a:pt x="91266" y="20108"/>
                </a:lnTo>
                <a:lnTo>
                  <a:pt x="91359" y="20108"/>
                </a:lnTo>
                <a:lnTo>
                  <a:pt x="91489" y="20090"/>
                </a:lnTo>
                <a:lnTo>
                  <a:pt x="91638" y="20034"/>
                </a:lnTo>
                <a:lnTo>
                  <a:pt x="91917" y="19885"/>
                </a:lnTo>
                <a:lnTo>
                  <a:pt x="92085" y="19792"/>
                </a:lnTo>
                <a:lnTo>
                  <a:pt x="92346" y="19643"/>
                </a:lnTo>
                <a:lnTo>
                  <a:pt x="92439" y="19587"/>
                </a:lnTo>
                <a:lnTo>
                  <a:pt x="92495" y="19531"/>
                </a:lnTo>
                <a:lnTo>
                  <a:pt x="92513" y="19456"/>
                </a:lnTo>
                <a:lnTo>
                  <a:pt x="92495" y="19363"/>
                </a:lnTo>
                <a:lnTo>
                  <a:pt x="92439" y="19270"/>
                </a:lnTo>
                <a:lnTo>
                  <a:pt x="92327" y="19140"/>
                </a:lnTo>
                <a:lnTo>
                  <a:pt x="92122" y="18935"/>
                </a:lnTo>
                <a:lnTo>
                  <a:pt x="91899" y="18749"/>
                </a:lnTo>
                <a:lnTo>
                  <a:pt x="91675" y="18581"/>
                </a:lnTo>
                <a:lnTo>
                  <a:pt x="91415" y="18451"/>
                </a:lnTo>
                <a:lnTo>
                  <a:pt x="91359" y="18432"/>
                </a:lnTo>
                <a:close/>
                <a:moveTo>
                  <a:pt x="92495" y="20480"/>
                </a:moveTo>
                <a:lnTo>
                  <a:pt x="92383" y="20499"/>
                </a:lnTo>
                <a:lnTo>
                  <a:pt x="92308" y="20499"/>
                </a:lnTo>
                <a:lnTo>
                  <a:pt x="92197" y="20555"/>
                </a:lnTo>
                <a:lnTo>
                  <a:pt x="92085" y="20611"/>
                </a:lnTo>
                <a:lnTo>
                  <a:pt x="91899" y="20741"/>
                </a:lnTo>
                <a:lnTo>
                  <a:pt x="91675" y="20871"/>
                </a:lnTo>
                <a:lnTo>
                  <a:pt x="91545" y="20927"/>
                </a:lnTo>
                <a:lnTo>
                  <a:pt x="91452" y="20983"/>
                </a:lnTo>
                <a:lnTo>
                  <a:pt x="91359" y="21058"/>
                </a:lnTo>
                <a:lnTo>
                  <a:pt x="91303" y="21151"/>
                </a:lnTo>
                <a:lnTo>
                  <a:pt x="91284" y="21188"/>
                </a:lnTo>
                <a:lnTo>
                  <a:pt x="91303" y="21244"/>
                </a:lnTo>
                <a:lnTo>
                  <a:pt x="91303" y="21300"/>
                </a:lnTo>
                <a:lnTo>
                  <a:pt x="91340" y="21356"/>
                </a:lnTo>
                <a:lnTo>
                  <a:pt x="91489" y="21504"/>
                </a:lnTo>
                <a:lnTo>
                  <a:pt x="91750" y="21728"/>
                </a:lnTo>
                <a:lnTo>
                  <a:pt x="91899" y="21821"/>
                </a:lnTo>
                <a:lnTo>
                  <a:pt x="92048" y="21895"/>
                </a:lnTo>
                <a:lnTo>
                  <a:pt x="92159" y="21933"/>
                </a:lnTo>
                <a:lnTo>
                  <a:pt x="92215" y="21933"/>
                </a:lnTo>
                <a:lnTo>
                  <a:pt x="92252" y="21914"/>
                </a:lnTo>
                <a:lnTo>
                  <a:pt x="92271" y="21877"/>
                </a:lnTo>
                <a:lnTo>
                  <a:pt x="92271" y="21840"/>
                </a:lnTo>
                <a:lnTo>
                  <a:pt x="92252" y="21802"/>
                </a:lnTo>
                <a:lnTo>
                  <a:pt x="92234" y="21765"/>
                </a:lnTo>
                <a:lnTo>
                  <a:pt x="92122" y="21672"/>
                </a:lnTo>
                <a:lnTo>
                  <a:pt x="91992" y="21560"/>
                </a:lnTo>
                <a:lnTo>
                  <a:pt x="91731" y="21356"/>
                </a:lnTo>
                <a:lnTo>
                  <a:pt x="91564" y="21244"/>
                </a:lnTo>
                <a:lnTo>
                  <a:pt x="92066" y="20965"/>
                </a:lnTo>
                <a:lnTo>
                  <a:pt x="92327" y="20797"/>
                </a:lnTo>
                <a:lnTo>
                  <a:pt x="92439" y="20723"/>
                </a:lnTo>
                <a:lnTo>
                  <a:pt x="92550" y="20629"/>
                </a:lnTo>
                <a:lnTo>
                  <a:pt x="92588" y="20555"/>
                </a:lnTo>
                <a:lnTo>
                  <a:pt x="92588" y="20518"/>
                </a:lnTo>
                <a:lnTo>
                  <a:pt x="92550" y="20499"/>
                </a:lnTo>
                <a:lnTo>
                  <a:pt x="92495" y="20480"/>
                </a:lnTo>
                <a:close/>
                <a:moveTo>
                  <a:pt x="1322" y="20294"/>
                </a:moveTo>
                <a:lnTo>
                  <a:pt x="1229" y="20313"/>
                </a:lnTo>
                <a:lnTo>
                  <a:pt x="1154" y="20350"/>
                </a:lnTo>
                <a:lnTo>
                  <a:pt x="1061" y="20425"/>
                </a:lnTo>
                <a:lnTo>
                  <a:pt x="875" y="20574"/>
                </a:lnTo>
                <a:lnTo>
                  <a:pt x="763" y="20685"/>
                </a:lnTo>
                <a:lnTo>
                  <a:pt x="596" y="20834"/>
                </a:lnTo>
                <a:lnTo>
                  <a:pt x="484" y="20983"/>
                </a:lnTo>
                <a:lnTo>
                  <a:pt x="410" y="21113"/>
                </a:lnTo>
                <a:lnTo>
                  <a:pt x="391" y="21188"/>
                </a:lnTo>
                <a:lnTo>
                  <a:pt x="372" y="21244"/>
                </a:lnTo>
                <a:lnTo>
                  <a:pt x="391" y="21318"/>
                </a:lnTo>
                <a:lnTo>
                  <a:pt x="391" y="21374"/>
                </a:lnTo>
                <a:lnTo>
                  <a:pt x="465" y="21504"/>
                </a:lnTo>
                <a:lnTo>
                  <a:pt x="577" y="21653"/>
                </a:lnTo>
                <a:lnTo>
                  <a:pt x="745" y="21802"/>
                </a:lnTo>
                <a:lnTo>
                  <a:pt x="1043" y="22119"/>
                </a:lnTo>
                <a:lnTo>
                  <a:pt x="1229" y="22268"/>
                </a:lnTo>
                <a:lnTo>
                  <a:pt x="1322" y="22324"/>
                </a:lnTo>
                <a:lnTo>
                  <a:pt x="1396" y="22342"/>
                </a:lnTo>
                <a:lnTo>
                  <a:pt x="1452" y="22324"/>
                </a:lnTo>
                <a:lnTo>
                  <a:pt x="1489" y="22305"/>
                </a:lnTo>
                <a:lnTo>
                  <a:pt x="1489" y="22268"/>
                </a:lnTo>
                <a:lnTo>
                  <a:pt x="1489" y="22231"/>
                </a:lnTo>
                <a:lnTo>
                  <a:pt x="1415" y="22137"/>
                </a:lnTo>
                <a:lnTo>
                  <a:pt x="1341" y="22063"/>
                </a:lnTo>
                <a:lnTo>
                  <a:pt x="1210" y="21933"/>
                </a:lnTo>
                <a:lnTo>
                  <a:pt x="1061" y="21784"/>
                </a:lnTo>
                <a:lnTo>
                  <a:pt x="931" y="21653"/>
                </a:lnTo>
                <a:lnTo>
                  <a:pt x="801" y="21523"/>
                </a:lnTo>
                <a:lnTo>
                  <a:pt x="763" y="21449"/>
                </a:lnTo>
                <a:lnTo>
                  <a:pt x="726" y="21374"/>
                </a:lnTo>
                <a:lnTo>
                  <a:pt x="707" y="21300"/>
                </a:lnTo>
                <a:lnTo>
                  <a:pt x="707" y="21225"/>
                </a:lnTo>
                <a:lnTo>
                  <a:pt x="726" y="21151"/>
                </a:lnTo>
                <a:lnTo>
                  <a:pt x="763" y="21076"/>
                </a:lnTo>
                <a:lnTo>
                  <a:pt x="838" y="20983"/>
                </a:lnTo>
                <a:lnTo>
                  <a:pt x="912" y="20890"/>
                </a:lnTo>
                <a:lnTo>
                  <a:pt x="1043" y="20797"/>
                </a:lnTo>
                <a:lnTo>
                  <a:pt x="1229" y="20648"/>
                </a:lnTo>
                <a:lnTo>
                  <a:pt x="1322" y="20555"/>
                </a:lnTo>
                <a:lnTo>
                  <a:pt x="1378" y="20462"/>
                </a:lnTo>
                <a:lnTo>
                  <a:pt x="1396" y="20387"/>
                </a:lnTo>
                <a:lnTo>
                  <a:pt x="1396" y="20350"/>
                </a:lnTo>
                <a:lnTo>
                  <a:pt x="1378" y="20332"/>
                </a:lnTo>
                <a:lnTo>
                  <a:pt x="1341" y="20313"/>
                </a:lnTo>
                <a:lnTo>
                  <a:pt x="1322" y="20294"/>
                </a:lnTo>
                <a:close/>
                <a:moveTo>
                  <a:pt x="428" y="22547"/>
                </a:moveTo>
                <a:lnTo>
                  <a:pt x="372" y="22584"/>
                </a:lnTo>
                <a:lnTo>
                  <a:pt x="335" y="22622"/>
                </a:lnTo>
                <a:lnTo>
                  <a:pt x="335" y="22677"/>
                </a:lnTo>
                <a:lnTo>
                  <a:pt x="372" y="22733"/>
                </a:lnTo>
                <a:lnTo>
                  <a:pt x="465" y="22845"/>
                </a:lnTo>
                <a:lnTo>
                  <a:pt x="559" y="22919"/>
                </a:lnTo>
                <a:lnTo>
                  <a:pt x="819" y="23087"/>
                </a:lnTo>
                <a:lnTo>
                  <a:pt x="912" y="23161"/>
                </a:lnTo>
                <a:lnTo>
                  <a:pt x="987" y="23236"/>
                </a:lnTo>
                <a:lnTo>
                  <a:pt x="1024" y="23273"/>
                </a:lnTo>
                <a:lnTo>
                  <a:pt x="1024" y="23310"/>
                </a:lnTo>
                <a:lnTo>
                  <a:pt x="1024" y="23366"/>
                </a:lnTo>
                <a:lnTo>
                  <a:pt x="1005" y="23404"/>
                </a:lnTo>
                <a:lnTo>
                  <a:pt x="968" y="23459"/>
                </a:lnTo>
                <a:lnTo>
                  <a:pt x="931" y="23497"/>
                </a:lnTo>
                <a:lnTo>
                  <a:pt x="763" y="23608"/>
                </a:lnTo>
                <a:lnTo>
                  <a:pt x="540" y="23757"/>
                </a:lnTo>
                <a:lnTo>
                  <a:pt x="391" y="23888"/>
                </a:lnTo>
                <a:lnTo>
                  <a:pt x="521" y="23888"/>
                </a:lnTo>
                <a:lnTo>
                  <a:pt x="670" y="23850"/>
                </a:lnTo>
                <a:lnTo>
                  <a:pt x="819" y="23813"/>
                </a:lnTo>
                <a:lnTo>
                  <a:pt x="987" y="23739"/>
                </a:lnTo>
                <a:lnTo>
                  <a:pt x="1136" y="23664"/>
                </a:lnTo>
                <a:lnTo>
                  <a:pt x="1247" y="23571"/>
                </a:lnTo>
                <a:lnTo>
                  <a:pt x="1285" y="23515"/>
                </a:lnTo>
                <a:lnTo>
                  <a:pt x="1322" y="23441"/>
                </a:lnTo>
                <a:lnTo>
                  <a:pt x="1359" y="23385"/>
                </a:lnTo>
                <a:lnTo>
                  <a:pt x="1359" y="23310"/>
                </a:lnTo>
                <a:lnTo>
                  <a:pt x="1341" y="23180"/>
                </a:lnTo>
                <a:lnTo>
                  <a:pt x="1303" y="23087"/>
                </a:lnTo>
                <a:lnTo>
                  <a:pt x="1229" y="23013"/>
                </a:lnTo>
                <a:lnTo>
                  <a:pt x="1154" y="22957"/>
                </a:lnTo>
                <a:lnTo>
                  <a:pt x="950" y="22845"/>
                </a:lnTo>
                <a:lnTo>
                  <a:pt x="745" y="22733"/>
                </a:lnTo>
                <a:lnTo>
                  <a:pt x="596" y="22622"/>
                </a:lnTo>
                <a:lnTo>
                  <a:pt x="521" y="22566"/>
                </a:lnTo>
                <a:lnTo>
                  <a:pt x="484" y="22547"/>
                </a:lnTo>
                <a:close/>
                <a:moveTo>
                  <a:pt x="91377" y="22249"/>
                </a:moveTo>
                <a:lnTo>
                  <a:pt x="91322" y="22305"/>
                </a:lnTo>
                <a:lnTo>
                  <a:pt x="91284" y="22361"/>
                </a:lnTo>
                <a:lnTo>
                  <a:pt x="91284" y="22454"/>
                </a:lnTo>
                <a:lnTo>
                  <a:pt x="91303" y="22547"/>
                </a:lnTo>
                <a:lnTo>
                  <a:pt x="91359" y="22659"/>
                </a:lnTo>
                <a:lnTo>
                  <a:pt x="91433" y="22733"/>
                </a:lnTo>
                <a:lnTo>
                  <a:pt x="91508" y="22789"/>
                </a:lnTo>
                <a:lnTo>
                  <a:pt x="91601" y="22845"/>
                </a:lnTo>
                <a:lnTo>
                  <a:pt x="91694" y="22882"/>
                </a:lnTo>
                <a:lnTo>
                  <a:pt x="91880" y="22957"/>
                </a:lnTo>
                <a:lnTo>
                  <a:pt x="92085" y="23013"/>
                </a:lnTo>
                <a:lnTo>
                  <a:pt x="92215" y="23068"/>
                </a:lnTo>
                <a:lnTo>
                  <a:pt x="92290" y="23124"/>
                </a:lnTo>
                <a:lnTo>
                  <a:pt x="92327" y="23180"/>
                </a:lnTo>
                <a:lnTo>
                  <a:pt x="92346" y="23236"/>
                </a:lnTo>
                <a:lnTo>
                  <a:pt x="92308" y="23273"/>
                </a:lnTo>
                <a:lnTo>
                  <a:pt x="92252" y="23329"/>
                </a:lnTo>
                <a:lnTo>
                  <a:pt x="92085" y="23422"/>
                </a:lnTo>
                <a:lnTo>
                  <a:pt x="91880" y="23515"/>
                </a:lnTo>
                <a:lnTo>
                  <a:pt x="91657" y="23608"/>
                </a:lnTo>
                <a:lnTo>
                  <a:pt x="91582" y="23683"/>
                </a:lnTo>
                <a:lnTo>
                  <a:pt x="91508" y="23739"/>
                </a:lnTo>
                <a:lnTo>
                  <a:pt x="91452" y="23794"/>
                </a:lnTo>
                <a:lnTo>
                  <a:pt x="91433" y="23869"/>
                </a:lnTo>
                <a:lnTo>
                  <a:pt x="91452" y="23906"/>
                </a:lnTo>
                <a:lnTo>
                  <a:pt x="91471" y="23925"/>
                </a:lnTo>
                <a:lnTo>
                  <a:pt x="91508" y="23943"/>
                </a:lnTo>
                <a:lnTo>
                  <a:pt x="91564" y="23925"/>
                </a:lnTo>
                <a:lnTo>
                  <a:pt x="91675" y="23906"/>
                </a:lnTo>
                <a:lnTo>
                  <a:pt x="91843" y="23832"/>
                </a:lnTo>
                <a:lnTo>
                  <a:pt x="92141" y="23664"/>
                </a:lnTo>
                <a:lnTo>
                  <a:pt x="92327" y="23571"/>
                </a:lnTo>
                <a:lnTo>
                  <a:pt x="92495" y="23459"/>
                </a:lnTo>
                <a:lnTo>
                  <a:pt x="92569" y="23404"/>
                </a:lnTo>
                <a:lnTo>
                  <a:pt x="92643" y="23329"/>
                </a:lnTo>
                <a:lnTo>
                  <a:pt x="92681" y="23255"/>
                </a:lnTo>
                <a:lnTo>
                  <a:pt x="92699" y="23180"/>
                </a:lnTo>
                <a:lnTo>
                  <a:pt x="92681" y="23087"/>
                </a:lnTo>
                <a:lnTo>
                  <a:pt x="92606" y="22975"/>
                </a:lnTo>
                <a:lnTo>
                  <a:pt x="92569" y="22919"/>
                </a:lnTo>
                <a:lnTo>
                  <a:pt x="92495" y="22864"/>
                </a:lnTo>
                <a:lnTo>
                  <a:pt x="92364" y="22789"/>
                </a:lnTo>
                <a:lnTo>
                  <a:pt x="92197" y="22752"/>
                </a:lnTo>
                <a:lnTo>
                  <a:pt x="92029" y="22696"/>
                </a:lnTo>
                <a:lnTo>
                  <a:pt x="91862" y="22659"/>
                </a:lnTo>
                <a:lnTo>
                  <a:pt x="91713" y="22584"/>
                </a:lnTo>
                <a:lnTo>
                  <a:pt x="91657" y="22547"/>
                </a:lnTo>
                <a:lnTo>
                  <a:pt x="91601" y="22491"/>
                </a:lnTo>
                <a:lnTo>
                  <a:pt x="91545" y="22417"/>
                </a:lnTo>
                <a:lnTo>
                  <a:pt x="91526" y="22342"/>
                </a:lnTo>
                <a:lnTo>
                  <a:pt x="91489" y="22268"/>
                </a:lnTo>
                <a:lnTo>
                  <a:pt x="91433" y="22249"/>
                </a:lnTo>
                <a:close/>
                <a:moveTo>
                  <a:pt x="92327" y="24334"/>
                </a:moveTo>
                <a:lnTo>
                  <a:pt x="92234" y="24353"/>
                </a:lnTo>
                <a:lnTo>
                  <a:pt x="92010" y="24446"/>
                </a:lnTo>
                <a:lnTo>
                  <a:pt x="91806" y="24539"/>
                </a:lnTo>
                <a:lnTo>
                  <a:pt x="91657" y="24632"/>
                </a:lnTo>
                <a:lnTo>
                  <a:pt x="91526" y="24725"/>
                </a:lnTo>
                <a:lnTo>
                  <a:pt x="91471" y="24781"/>
                </a:lnTo>
                <a:lnTo>
                  <a:pt x="91452" y="24837"/>
                </a:lnTo>
                <a:lnTo>
                  <a:pt x="91433" y="24893"/>
                </a:lnTo>
                <a:lnTo>
                  <a:pt x="91433" y="24949"/>
                </a:lnTo>
                <a:lnTo>
                  <a:pt x="91452" y="25023"/>
                </a:lnTo>
                <a:lnTo>
                  <a:pt x="91508" y="25098"/>
                </a:lnTo>
                <a:lnTo>
                  <a:pt x="91619" y="25228"/>
                </a:lnTo>
                <a:lnTo>
                  <a:pt x="91768" y="25340"/>
                </a:lnTo>
                <a:lnTo>
                  <a:pt x="91917" y="25452"/>
                </a:lnTo>
                <a:lnTo>
                  <a:pt x="92066" y="25526"/>
                </a:lnTo>
                <a:lnTo>
                  <a:pt x="92197" y="25582"/>
                </a:lnTo>
                <a:lnTo>
                  <a:pt x="92401" y="25638"/>
                </a:lnTo>
                <a:lnTo>
                  <a:pt x="92569" y="25675"/>
                </a:lnTo>
                <a:lnTo>
                  <a:pt x="92606" y="25675"/>
                </a:lnTo>
                <a:lnTo>
                  <a:pt x="92625" y="25656"/>
                </a:lnTo>
                <a:lnTo>
                  <a:pt x="92606" y="25638"/>
                </a:lnTo>
                <a:lnTo>
                  <a:pt x="92513" y="25563"/>
                </a:lnTo>
                <a:lnTo>
                  <a:pt x="92383" y="25489"/>
                </a:lnTo>
                <a:lnTo>
                  <a:pt x="92066" y="25284"/>
                </a:lnTo>
                <a:lnTo>
                  <a:pt x="91917" y="25172"/>
                </a:lnTo>
                <a:lnTo>
                  <a:pt x="91787" y="25079"/>
                </a:lnTo>
                <a:lnTo>
                  <a:pt x="91694" y="24967"/>
                </a:lnTo>
                <a:lnTo>
                  <a:pt x="91675" y="24930"/>
                </a:lnTo>
                <a:lnTo>
                  <a:pt x="91675" y="24893"/>
                </a:lnTo>
                <a:lnTo>
                  <a:pt x="91731" y="24856"/>
                </a:lnTo>
                <a:lnTo>
                  <a:pt x="91880" y="24800"/>
                </a:lnTo>
                <a:lnTo>
                  <a:pt x="92252" y="24632"/>
                </a:lnTo>
                <a:lnTo>
                  <a:pt x="92420" y="24539"/>
                </a:lnTo>
                <a:lnTo>
                  <a:pt x="92476" y="24483"/>
                </a:lnTo>
                <a:lnTo>
                  <a:pt x="92513" y="24446"/>
                </a:lnTo>
                <a:lnTo>
                  <a:pt x="92532" y="24409"/>
                </a:lnTo>
                <a:lnTo>
                  <a:pt x="92532" y="24372"/>
                </a:lnTo>
                <a:lnTo>
                  <a:pt x="92476" y="24353"/>
                </a:lnTo>
                <a:lnTo>
                  <a:pt x="92401" y="24334"/>
                </a:lnTo>
                <a:close/>
                <a:moveTo>
                  <a:pt x="1117" y="24334"/>
                </a:moveTo>
                <a:lnTo>
                  <a:pt x="968" y="24390"/>
                </a:lnTo>
                <a:lnTo>
                  <a:pt x="801" y="24502"/>
                </a:lnTo>
                <a:lnTo>
                  <a:pt x="614" y="24632"/>
                </a:lnTo>
                <a:lnTo>
                  <a:pt x="428" y="24763"/>
                </a:lnTo>
                <a:lnTo>
                  <a:pt x="298" y="24893"/>
                </a:lnTo>
                <a:lnTo>
                  <a:pt x="205" y="25005"/>
                </a:lnTo>
                <a:lnTo>
                  <a:pt x="186" y="25042"/>
                </a:lnTo>
                <a:lnTo>
                  <a:pt x="205" y="25079"/>
                </a:lnTo>
                <a:lnTo>
                  <a:pt x="372" y="25284"/>
                </a:lnTo>
                <a:lnTo>
                  <a:pt x="503" y="25433"/>
                </a:lnTo>
                <a:lnTo>
                  <a:pt x="652" y="25563"/>
                </a:lnTo>
                <a:lnTo>
                  <a:pt x="801" y="25694"/>
                </a:lnTo>
                <a:lnTo>
                  <a:pt x="950" y="25787"/>
                </a:lnTo>
                <a:lnTo>
                  <a:pt x="1080" y="25824"/>
                </a:lnTo>
                <a:lnTo>
                  <a:pt x="1154" y="25842"/>
                </a:lnTo>
                <a:lnTo>
                  <a:pt x="1210" y="25824"/>
                </a:lnTo>
                <a:lnTo>
                  <a:pt x="1247" y="25805"/>
                </a:lnTo>
                <a:lnTo>
                  <a:pt x="1247" y="25768"/>
                </a:lnTo>
                <a:lnTo>
                  <a:pt x="1229" y="25731"/>
                </a:lnTo>
                <a:lnTo>
                  <a:pt x="1192" y="25694"/>
                </a:lnTo>
                <a:lnTo>
                  <a:pt x="1098" y="25619"/>
                </a:lnTo>
                <a:lnTo>
                  <a:pt x="1024" y="25563"/>
                </a:lnTo>
                <a:lnTo>
                  <a:pt x="856" y="25452"/>
                </a:lnTo>
                <a:lnTo>
                  <a:pt x="726" y="25321"/>
                </a:lnTo>
                <a:lnTo>
                  <a:pt x="596" y="25191"/>
                </a:lnTo>
                <a:lnTo>
                  <a:pt x="465" y="25042"/>
                </a:lnTo>
                <a:lnTo>
                  <a:pt x="670" y="24930"/>
                </a:lnTo>
                <a:lnTo>
                  <a:pt x="1005" y="24707"/>
                </a:lnTo>
                <a:lnTo>
                  <a:pt x="1154" y="24595"/>
                </a:lnTo>
                <a:lnTo>
                  <a:pt x="1266" y="24483"/>
                </a:lnTo>
                <a:lnTo>
                  <a:pt x="1285" y="24446"/>
                </a:lnTo>
                <a:lnTo>
                  <a:pt x="1285" y="24390"/>
                </a:lnTo>
                <a:lnTo>
                  <a:pt x="1266" y="24353"/>
                </a:lnTo>
                <a:lnTo>
                  <a:pt x="1229" y="24334"/>
                </a:lnTo>
                <a:close/>
                <a:moveTo>
                  <a:pt x="354" y="26066"/>
                </a:moveTo>
                <a:lnTo>
                  <a:pt x="317" y="26085"/>
                </a:lnTo>
                <a:lnTo>
                  <a:pt x="298" y="26140"/>
                </a:lnTo>
                <a:lnTo>
                  <a:pt x="317" y="26196"/>
                </a:lnTo>
                <a:lnTo>
                  <a:pt x="335" y="26252"/>
                </a:lnTo>
                <a:lnTo>
                  <a:pt x="410" y="26382"/>
                </a:lnTo>
                <a:lnTo>
                  <a:pt x="465" y="26438"/>
                </a:lnTo>
                <a:lnTo>
                  <a:pt x="521" y="26494"/>
                </a:lnTo>
                <a:lnTo>
                  <a:pt x="689" y="26569"/>
                </a:lnTo>
                <a:lnTo>
                  <a:pt x="1043" y="26718"/>
                </a:lnTo>
                <a:lnTo>
                  <a:pt x="1173" y="26792"/>
                </a:lnTo>
                <a:lnTo>
                  <a:pt x="1210" y="26848"/>
                </a:lnTo>
                <a:lnTo>
                  <a:pt x="1229" y="26885"/>
                </a:lnTo>
                <a:lnTo>
                  <a:pt x="1229" y="26941"/>
                </a:lnTo>
                <a:lnTo>
                  <a:pt x="1210" y="26978"/>
                </a:lnTo>
                <a:lnTo>
                  <a:pt x="1154" y="27053"/>
                </a:lnTo>
                <a:lnTo>
                  <a:pt x="1061" y="27109"/>
                </a:lnTo>
                <a:lnTo>
                  <a:pt x="614" y="27351"/>
                </a:lnTo>
                <a:lnTo>
                  <a:pt x="503" y="27444"/>
                </a:lnTo>
                <a:lnTo>
                  <a:pt x="410" y="27518"/>
                </a:lnTo>
                <a:lnTo>
                  <a:pt x="335" y="27593"/>
                </a:lnTo>
                <a:lnTo>
                  <a:pt x="317" y="27630"/>
                </a:lnTo>
                <a:lnTo>
                  <a:pt x="298" y="27667"/>
                </a:lnTo>
                <a:lnTo>
                  <a:pt x="317" y="27704"/>
                </a:lnTo>
                <a:lnTo>
                  <a:pt x="335" y="27723"/>
                </a:lnTo>
                <a:lnTo>
                  <a:pt x="391" y="27723"/>
                </a:lnTo>
                <a:lnTo>
                  <a:pt x="503" y="27704"/>
                </a:lnTo>
                <a:lnTo>
                  <a:pt x="614" y="27648"/>
                </a:lnTo>
                <a:lnTo>
                  <a:pt x="856" y="27518"/>
                </a:lnTo>
                <a:lnTo>
                  <a:pt x="1005" y="27444"/>
                </a:lnTo>
                <a:lnTo>
                  <a:pt x="1173" y="27332"/>
                </a:lnTo>
                <a:lnTo>
                  <a:pt x="1341" y="27202"/>
                </a:lnTo>
                <a:lnTo>
                  <a:pt x="1471" y="27090"/>
                </a:lnTo>
                <a:lnTo>
                  <a:pt x="1527" y="27034"/>
                </a:lnTo>
                <a:lnTo>
                  <a:pt x="1545" y="26960"/>
                </a:lnTo>
                <a:lnTo>
                  <a:pt x="1564" y="26904"/>
                </a:lnTo>
                <a:lnTo>
                  <a:pt x="1583" y="26848"/>
                </a:lnTo>
                <a:lnTo>
                  <a:pt x="1564" y="26792"/>
                </a:lnTo>
                <a:lnTo>
                  <a:pt x="1527" y="26736"/>
                </a:lnTo>
                <a:lnTo>
                  <a:pt x="1471" y="26662"/>
                </a:lnTo>
                <a:lnTo>
                  <a:pt x="1396" y="26606"/>
                </a:lnTo>
                <a:lnTo>
                  <a:pt x="1303" y="26550"/>
                </a:lnTo>
                <a:lnTo>
                  <a:pt x="1173" y="26513"/>
                </a:lnTo>
                <a:lnTo>
                  <a:pt x="968" y="26420"/>
                </a:lnTo>
                <a:lnTo>
                  <a:pt x="856" y="26382"/>
                </a:lnTo>
                <a:lnTo>
                  <a:pt x="763" y="26327"/>
                </a:lnTo>
                <a:lnTo>
                  <a:pt x="689" y="26271"/>
                </a:lnTo>
                <a:lnTo>
                  <a:pt x="633" y="26196"/>
                </a:lnTo>
                <a:lnTo>
                  <a:pt x="559" y="26122"/>
                </a:lnTo>
                <a:lnTo>
                  <a:pt x="484" y="26085"/>
                </a:lnTo>
                <a:lnTo>
                  <a:pt x="410" y="26066"/>
                </a:lnTo>
                <a:close/>
                <a:moveTo>
                  <a:pt x="91377" y="26047"/>
                </a:moveTo>
                <a:lnTo>
                  <a:pt x="91322" y="26066"/>
                </a:lnTo>
                <a:lnTo>
                  <a:pt x="91303" y="26103"/>
                </a:lnTo>
                <a:lnTo>
                  <a:pt x="91266" y="26122"/>
                </a:lnTo>
                <a:lnTo>
                  <a:pt x="91266" y="26159"/>
                </a:lnTo>
                <a:lnTo>
                  <a:pt x="91266" y="26252"/>
                </a:lnTo>
                <a:lnTo>
                  <a:pt x="91303" y="26327"/>
                </a:lnTo>
                <a:lnTo>
                  <a:pt x="91359" y="26420"/>
                </a:lnTo>
                <a:lnTo>
                  <a:pt x="91415" y="26494"/>
                </a:lnTo>
                <a:lnTo>
                  <a:pt x="91526" y="26606"/>
                </a:lnTo>
                <a:lnTo>
                  <a:pt x="91582" y="26643"/>
                </a:lnTo>
                <a:lnTo>
                  <a:pt x="91657" y="26662"/>
                </a:lnTo>
                <a:lnTo>
                  <a:pt x="91843" y="26736"/>
                </a:lnTo>
                <a:lnTo>
                  <a:pt x="92029" y="26811"/>
                </a:lnTo>
                <a:lnTo>
                  <a:pt x="92085" y="26848"/>
                </a:lnTo>
                <a:lnTo>
                  <a:pt x="92122" y="26904"/>
                </a:lnTo>
                <a:lnTo>
                  <a:pt x="92141" y="26960"/>
                </a:lnTo>
                <a:lnTo>
                  <a:pt x="92122" y="27034"/>
                </a:lnTo>
                <a:lnTo>
                  <a:pt x="92104" y="27090"/>
                </a:lnTo>
                <a:lnTo>
                  <a:pt x="92066" y="27164"/>
                </a:lnTo>
                <a:lnTo>
                  <a:pt x="91955" y="27276"/>
                </a:lnTo>
                <a:lnTo>
                  <a:pt x="91880" y="27351"/>
                </a:lnTo>
                <a:lnTo>
                  <a:pt x="91564" y="27537"/>
                </a:lnTo>
                <a:lnTo>
                  <a:pt x="91471" y="27593"/>
                </a:lnTo>
                <a:lnTo>
                  <a:pt x="91396" y="27667"/>
                </a:lnTo>
                <a:lnTo>
                  <a:pt x="91359" y="27723"/>
                </a:lnTo>
                <a:lnTo>
                  <a:pt x="91340" y="27760"/>
                </a:lnTo>
                <a:lnTo>
                  <a:pt x="91359" y="27779"/>
                </a:lnTo>
                <a:lnTo>
                  <a:pt x="91377" y="27816"/>
                </a:lnTo>
                <a:lnTo>
                  <a:pt x="91415" y="27835"/>
                </a:lnTo>
                <a:lnTo>
                  <a:pt x="91471" y="27816"/>
                </a:lnTo>
                <a:lnTo>
                  <a:pt x="91545" y="27797"/>
                </a:lnTo>
                <a:lnTo>
                  <a:pt x="91731" y="27723"/>
                </a:lnTo>
                <a:lnTo>
                  <a:pt x="91917" y="27611"/>
                </a:lnTo>
                <a:lnTo>
                  <a:pt x="92104" y="27462"/>
                </a:lnTo>
                <a:lnTo>
                  <a:pt x="92271" y="27332"/>
                </a:lnTo>
                <a:lnTo>
                  <a:pt x="92401" y="27183"/>
                </a:lnTo>
                <a:lnTo>
                  <a:pt x="92420" y="27127"/>
                </a:lnTo>
                <a:lnTo>
                  <a:pt x="92439" y="27071"/>
                </a:lnTo>
                <a:lnTo>
                  <a:pt x="92457" y="26978"/>
                </a:lnTo>
                <a:lnTo>
                  <a:pt x="92439" y="26904"/>
                </a:lnTo>
                <a:lnTo>
                  <a:pt x="92420" y="26848"/>
                </a:lnTo>
                <a:lnTo>
                  <a:pt x="92383" y="26792"/>
                </a:lnTo>
                <a:lnTo>
                  <a:pt x="92346" y="26736"/>
                </a:lnTo>
                <a:lnTo>
                  <a:pt x="92290" y="26699"/>
                </a:lnTo>
                <a:lnTo>
                  <a:pt x="92159" y="26643"/>
                </a:lnTo>
                <a:lnTo>
                  <a:pt x="91880" y="26531"/>
                </a:lnTo>
                <a:lnTo>
                  <a:pt x="91750" y="26475"/>
                </a:lnTo>
                <a:lnTo>
                  <a:pt x="91657" y="26382"/>
                </a:lnTo>
                <a:lnTo>
                  <a:pt x="91601" y="26289"/>
                </a:lnTo>
                <a:lnTo>
                  <a:pt x="91545" y="26178"/>
                </a:lnTo>
                <a:lnTo>
                  <a:pt x="91508" y="26122"/>
                </a:lnTo>
                <a:lnTo>
                  <a:pt x="91471" y="26066"/>
                </a:lnTo>
                <a:lnTo>
                  <a:pt x="91433" y="26047"/>
                </a:lnTo>
                <a:close/>
                <a:moveTo>
                  <a:pt x="1508" y="27965"/>
                </a:moveTo>
                <a:lnTo>
                  <a:pt x="1396" y="28002"/>
                </a:lnTo>
                <a:lnTo>
                  <a:pt x="1285" y="28039"/>
                </a:lnTo>
                <a:lnTo>
                  <a:pt x="1061" y="28170"/>
                </a:lnTo>
                <a:lnTo>
                  <a:pt x="652" y="28449"/>
                </a:lnTo>
                <a:lnTo>
                  <a:pt x="428" y="28598"/>
                </a:lnTo>
                <a:lnTo>
                  <a:pt x="354" y="28654"/>
                </a:lnTo>
                <a:lnTo>
                  <a:pt x="317" y="28728"/>
                </a:lnTo>
                <a:lnTo>
                  <a:pt x="317" y="28784"/>
                </a:lnTo>
                <a:lnTo>
                  <a:pt x="354" y="28859"/>
                </a:lnTo>
                <a:lnTo>
                  <a:pt x="447" y="28952"/>
                </a:lnTo>
                <a:lnTo>
                  <a:pt x="559" y="29045"/>
                </a:lnTo>
                <a:lnTo>
                  <a:pt x="707" y="29156"/>
                </a:lnTo>
                <a:lnTo>
                  <a:pt x="950" y="29324"/>
                </a:lnTo>
                <a:lnTo>
                  <a:pt x="1080" y="29399"/>
                </a:lnTo>
                <a:lnTo>
                  <a:pt x="1192" y="29454"/>
                </a:lnTo>
                <a:lnTo>
                  <a:pt x="1285" y="29473"/>
                </a:lnTo>
                <a:lnTo>
                  <a:pt x="1322" y="29454"/>
                </a:lnTo>
                <a:lnTo>
                  <a:pt x="1341" y="29436"/>
                </a:lnTo>
                <a:lnTo>
                  <a:pt x="1359" y="29399"/>
                </a:lnTo>
                <a:lnTo>
                  <a:pt x="1359" y="29361"/>
                </a:lnTo>
                <a:lnTo>
                  <a:pt x="1303" y="29268"/>
                </a:lnTo>
                <a:lnTo>
                  <a:pt x="1210" y="29175"/>
                </a:lnTo>
                <a:lnTo>
                  <a:pt x="1098" y="29063"/>
                </a:lnTo>
                <a:lnTo>
                  <a:pt x="856" y="28877"/>
                </a:lnTo>
                <a:lnTo>
                  <a:pt x="689" y="28766"/>
                </a:lnTo>
                <a:lnTo>
                  <a:pt x="1043" y="28542"/>
                </a:lnTo>
                <a:lnTo>
                  <a:pt x="1229" y="28430"/>
                </a:lnTo>
                <a:lnTo>
                  <a:pt x="1396" y="28319"/>
                </a:lnTo>
                <a:lnTo>
                  <a:pt x="1471" y="28244"/>
                </a:lnTo>
                <a:lnTo>
                  <a:pt x="1583" y="28114"/>
                </a:lnTo>
                <a:lnTo>
                  <a:pt x="1601" y="28039"/>
                </a:lnTo>
                <a:lnTo>
                  <a:pt x="1620" y="27984"/>
                </a:lnTo>
                <a:lnTo>
                  <a:pt x="1601" y="27965"/>
                </a:lnTo>
                <a:close/>
                <a:moveTo>
                  <a:pt x="92476" y="28058"/>
                </a:moveTo>
                <a:lnTo>
                  <a:pt x="92197" y="28151"/>
                </a:lnTo>
                <a:lnTo>
                  <a:pt x="91899" y="28300"/>
                </a:lnTo>
                <a:lnTo>
                  <a:pt x="91619" y="28468"/>
                </a:lnTo>
                <a:lnTo>
                  <a:pt x="91377" y="28635"/>
                </a:lnTo>
                <a:lnTo>
                  <a:pt x="91303" y="28710"/>
                </a:lnTo>
                <a:lnTo>
                  <a:pt x="91229" y="28784"/>
                </a:lnTo>
                <a:lnTo>
                  <a:pt x="91210" y="28859"/>
                </a:lnTo>
                <a:lnTo>
                  <a:pt x="91210" y="28933"/>
                </a:lnTo>
                <a:lnTo>
                  <a:pt x="91229" y="28989"/>
                </a:lnTo>
                <a:lnTo>
                  <a:pt x="91266" y="29063"/>
                </a:lnTo>
                <a:lnTo>
                  <a:pt x="91340" y="29138"/>
                </a:lnTo>
                <a:lnTo>
                  <a:pt x="91433" y="29212"/>
                </a:lnTo>
                <a:lnTo>
                  <a:pt x="91619" y="29324"/>
                </a:lnTo>
                <a:lnTo>
                  <a:pt x="91899" y="29492"/>
                </a:lnTo>
                <a:lnTo>
                  <a:pt x="92048" y="29566"/>
                </a:lnTo>
                <a:lnTo>
                  <a:pt x="92197" y="29603"/>
                </a:lnTo>
                <a:lnTo>
                  <a:pt x="92308" y="29622"/>
                </a:lnTo>
                <a:lnTo>
                  <a:pt x="92346" y="29622"/>
                </a:lnTo>
                <a:lnTo>
                  <a:pt x="92383" y="29603"/>
                </a:lnTo>
                <a:lnTo>
                  <a:pt x="92383" y="29566"/>
                </a:lnTo>
                <a:lnTo>
                  <a:pt x="92383" y="29529"/>
                </a:lnTo>
                <a:lnTo>
                  <a:pt x="92290" y="29454"/>
                </a:lnTo>
                <a:lnTo>
                  <a:pt x="92141" y="29361"/>
                </a:lnTo>
                <a:lnTo>
                  <a:pt x="91973" y="29250"/>
                </a:lnTo>
                <a:lnTo>
                  <a:pt x="91619" y="29045"/>
                </a:lnTo>
                <a:lnTo>
                  <a:pt x="91508" y="28970"/>
                </a:lnTo>
                <a:lnTo>
                  <a:pt x="91452" y="28914"/>
                </a:lnTo>
                <a:lnTo>
                  <a:pt x="91471" y="28877"/>
                </a:lnTo>
                <a:lnTo>
                  <a:pt x="91545" y="28821"/>
                </a:lnTo>
                <a:lnTo>
                  <a:pt x="91768" y="28710"/>
                </a:lnTo>
                <a:lnTo>
                  <a:pt x="92122" y="28523"/>
                </a:lnTo>
                <a:lnTo>
                  <a:pt x="92327" y="28412"/>
                </a:lnTo>
                <a:lnTo>
                  <a:pt x="92439" y="28356"/>
                </a:lnTo>
                <a:lnTo>
                  <a:pt x="92476" y="28319"/>
                </a:lnTo>
                <a:lnTo>
                  <a:pt x="92513" y="28263"/>
                </a:lnTo>
                <a:lnTo>
                  <a:pt x="92550" y="28207"/>
                </a:lnTo>
                <a:lnTo>
                  <a:pt x="92588" y="28133"/>
                </a:lnTo>
                <a:lnTo>
                  <a:pt x="92588" y="28095"/>
                </a:lnTo>
                <a:lnTo>
                  <a:pt x="92569" y="28058"/>
                </a:lnTo>
                <a:close/>
                <a:moveTo>
                  <a:pt x="428" y="29864"/>
                </a:moveTo>
                <a:lnTo>
                  <a:pt x="391" y="29883"/>
                </a:lnTo>
                <a:lnTo>
                  <a:pt x="354" y="29901"/>
                </a:lnTo>
                <a:lnTo>
                  <a:pt x="335" y="29920"/>
                </a:lnTo>
                <a:lnTo>
                  <a:pt x="317" y="29976"/>
                </a:lnTo>
                <a:lnTo>
                  <a:pt x="335" y="30013"/>
                </a:lnTo>
                <a:lnTo>
                  <a:pt x="354" y="30069"/>
                </a:lnTo>
                <a:lnTo>
                  <a:pt x="428" y="30143"/>
                </a:lnTo>
                <a:lnTo>
                  <a:pt x="521" y="30218"/>
                </a:lnTo>
                <a:lnTo>
                  <a:pt x="652" y="30274"/>
                </a:lnTo>
                <a:lnTo>
                  <a:pt x="912" y="30348"/>
                </a:lnTo>
                <a:lnTo>
                  <a:pt x="1098" y="30385"/>
                </a:lnTo>
                <a:lnTo>
                  <a:pt x="968" y="30534"/>
                </a:lnTo>
                <a:lnTo>
                  <a:pt x="801" y="30665"/>
                </a:lnTo>
                <a:lnTo>
                  <a:pt x="652" y="30795"/>
                </a:lnTo>
                <a:lnTo>
                  <a:pt x="465" y="30907"/>
                </a:lnTo>
                <a:lnTo>
                  <a:pt x="372" y="30962"/>
                </a:lnTo>
                <a:lnTo>
                  <a:pt x="223" y="31093"/>
                </a:lnTo>
                <a:lnTo>
                  <a:pt x="168" y="31149"/>
                </a:lnTo>
                <a:lnTo>
                  <a:pt x="149" y="31204"/>
                </a:lnTo>
                <a:lnTo>
                  <a:pt x="149" y="31223"/>
                </a:lnTo>
                <a:lnTo>
                  <a:pt x="242" y="31223"/>
                </a:lnTo>
                <a:lnTo>
                  <a:pt x="372" y="31186"/>
                </a:lnTo>
                <a:lnTo>
                  <a:pt x="503" y="31149"/>
                </a:lnTo>
                <a:lnTo>
                  <a:pt x="745" y="31037"/>
                </a:lnTo>
                <a:lnTo>
                  <a:pt x="968" y="30888"/>
                </a:lnTo>
                <a:lnTo>
                  <a:pt x="1173" y="30702"/>
                </a:lnTo>
                <a:lnTo>
                  <a:pt x="1359" y="30497"/>
                </a:lnTo>
                <a:lnTo>
                  <a:pt x="1415" y="30423"/>
                </a:lnTo>
                <a:lnTo>
                  <a:pt x="1452" y="30348"/>
                </a:lnTo>
                <a:lnTo>
                  <a:pt x="1434" y="30292"/>
                </a:lnTo>
                <a:lnTo>
                  <a:pt x="1396" y="30236"/>
                </a:lnTo>
                <a:lnTo>
                  <a:pt x="1303" y="30180"/>
                </a:lnTo>
                <a:lnTo>
                  <a:pt x="1154" y="30125"/>
                </a:lnTo>
                <a:lnTo>
                  <a:pt x="968" y="30050"/>
                </a:lnTo>
                <a:lnTo>
                  <a:pt x="689" y="29920"/>
                </a:lnTo>
                <a:lnTo>
                  <a:pt x="559" y="29883"/>
                </a:lnTo>
                <a:lnTo>
                  <a:pt x="428" y="29864"/>
                </a:lnTo>
                <a:close/>
                <a:moveTo>
                  <a:pt x="91247" y="29994"/>
                </a:moveTo>
                <a:lnTo>
                  <a:pt x="91210" y="30013"/>
                </a:lnTo>
                <a:lnTo>
                  <a:pt x="91191" y="30050"/>
                </a:lnTo>
                <a:lnTo>
                  <a:pt x="91191" y="30106"/>
                </a:lnTo>
                <a:lnTo>
                  <a:pt x="91210" y="30162"/>
                </a:lnTo>
                <a:lnTo>
                  <a:pt x="91247" y="30218"/>
                </a:lnTo>
                <a:lnTo>
                  <a:pt x="91396" y="30329"/>
                </a:lnTo>
                <a:lnTo>
                  <a:pt x="91582" y="30460"/>
                </a:lnTo>
                <a:lnTo>
                  <a:pt x="91787" y="30571"/>
                </a:lnTo>
                <a:lnTo>
                  <a:pt x="91973" y="30665"/>
                </a:lnTo>
                <a:lnTo>
                  <a:pt x="92197" y="30758"/>
                </a:lnTo>
                <a:lnTo>
                  <a:pt x="91955" y="30981"/>
                </a:lnTo>
                <a:lnTo>
                  <a:pt x="91675" y="31186"/>
                </a:lnTo>
                <a:lnTo>
                  <a:pt x="91452" y="31372"/>
                </a:lnTo>
                <a:lnTo>
                  <a:pt x="91322" y="31484"/>
                </a:lnTo>
                <a:lnTo>
                  <a:pt x="91284" y="31521"/>
                </a:lnTo>
                <a:lnTo>
                  <a:pt x="91396" y="31540"/>
                </a:lnTo>
                <a:lnTo>
                  <a:pt x="91526" y="31521"/>
                </a:lnTo>
                <a:lnTo>
                  <a:pt x="91638" y="31484"/>
                </a:lnTo>
                <a:lnTo>
                  <a:pt x="91750" y="31428"/>
                </a:lnTo>
                <a:lnTo>
                  <a:pt x="91973" y="31298"/>
                </a:lnTo>
                <a:lnTo>
                  <a:pt x="92159" y="31167"/>
                </a:lnTo>
                <a:lnTo>
                  <a:pt x="92308" y="31037"/>
                </a:lnTo>
                <a:lnTo>
                  <a:pt x="92476" y="30869"/>
                </a:lnTo>
                <a:lnTo>
                  <a:pt x="92550" y="30758"/>
                </a:lnTo>
                <a:lnTo>
                  <a:pt x="92588" y="30683"/>
                </a:lnTo>
                <a:lnTo>
                  <a:pt x="92588" y="30646"/>
                </a:lnTo>
                <a:lnTo>
                  <a:pt x="92569" y="30609"/>
                </a:lnTo>
                <a:lnTo>
                  <a:pt x="92532" y="30571"/>
                </a:lnTo>
                <a:lnTo>
                  <a:pt x="92495" y="30553"/>
                </a:lnTo>
                <a:lnTo>
                  <a:pt x="92383" y="30516"/>
                </a:lnTo>
                <a:lnTo>
                  <a:pt x="92215" y="30423"/>
                </a:lnTo>
                <a:lnTo>
                  <a:pt x="91824" y="30218"/>
                </a:lnTo>
                <a:lnTo>
                  <a:pt x="91619" y="30106"/>
                </a:lnTo>
                <a:lnTo>
                  <a:pt x="91433" y="30032"/>
                </a:lnTo>
                <a:lnTo>
                  <a:pt x="91303" y="29994"/>
                </a:lnTo>
                <a:close/>
                <a:moveTo>
                  <a:pt x="1378" y="31577"/>
                </a:moveTo>
                <a:lnTo>
                  <a:pt x="1285" y="31614"/>
                </a:lnTo>
                <a:lnTo>
                  <a:pt x="1117" y="31689"/>
                </a:lnTo>
                <a:lnTo>
                  <a:pt x="745" y="31893"/>
                </a:lnTo>
                <a:lnTo>
                  <a:pt x="577" y="32024"/>
                </a:lnTo>
                <a:lnTo>
                  <a:pt x="428" y="32135"/>
                </a:lnTo>
                <a:lnTo>
                  <a:pt x="317" y="32247"/>
                </a:lnTo>
                <a:lnTo>
                  <a:pt x="298" y="32284"/>
                </a:lnTo>
                <a:lnTo>
                  <a:pt x="279" y="32322"/>
                </a:lnTo>
                <a:lnTo>
                  <a:pt x="298" y="32359"/>
                </a:lnTo>
                <a:lnTo>
                  <a:pt x="335" y="32415"/>
                </a:lnTo>
                <a:lnTo>
                  <a:pt x="465" y="32526"/>
                </a:lnTo>
                <a:lnTo>
                  <a:pt x="633" y="32675"/>
                </a:lnTo>
                <a:lnTo>
                  <a:pt x="819" y="32806"/>
                </a:lnTo>
                <a:lnTo>
                  <a:pt x="1024" y="32955"/>
                </a:lnTo>
                <a:lnTo>
                  <a:pt x="1210" y="33066"/>
                </a:lnTo>
                <a:lnTo>
                  <a:pt x="1359" y="33122"/>
                </a:lnTo>
                <a:lnTo>
                  <a:pt x="1434" y="33122"/>
                </a:lnTo>
                <a:lnTo>
                  <a:pt x="1434" y="33104"/>
                </a:lnTo>
                <a:lnTo>
                  <a:pt x="1415" y="33066"/>
                </a:lnTo>
                <a:lnTo>
                  <a:pt x="1322" y="32973"/>
                </a:lnTo>
                <a:lnTo>
                  <a:pt x="1024" y="32713"/>
                </a:lnTo>
                <a:lnTo>
                  <a:pt x="521" y="32322"/>
                </a:lnTo>
                <a:lnTo>
                  <a:pt x="875" y="32135"/>
                </a:lnTo>
                <a:lnTo>
                  <a:pt x="1043" y="32024"/>
                </a:lnTo>
                <a:lnTo>
                  <a:pt x="1210" y="31912"/>
                </a:lnTo>
                <a:lnTo>
                  <a:pt x="1285" y="31837"/>
                </a:lnTo>
                <a:lnTo>
                  <a:pt x="1415" y="31707"/>
                </a:lnTo>
                <a:lnTo>
                  <a:pt x="1452" y="31651"/>
                </a:lnTo>
                <a:lnTo>
                  <a:pt x="1471" y="31595"/>
                </a:lnTo>
                <a:lnTo>
                  <a:pt x="1471" y="31577"/>
                </a:lnTo>
                <a:close/>
                <a:moveTo>
                  <a:pt x="92364" y="31856"/>
                </a:moveTo>
                <a:lnTo>
                  <a:pt x="92234" y="31893"/>
                </a:lnTo>
                <a:lnTo>
                  <a:pt x="92104" y="31949"/>
                </a:lnTo>
                <a:lnTo>
                  <a:pt x="91973" y="32042"/>
                </a:lnTo>
                <a:lnTo>
                  <a:pt x="91731" y="32228"/>
                </a:lnTo>
                <a:lnTo>
                  <a:pt x="91564" y="32377"/>
                </a:lnTo>
                <a:lnTo>
                  <a:pt x="91433" y="32489"/>
                </a:lnTo>
                <a:lnTo>
                  <a:pt x="91359" y="32619"/>
                </a:lnTo>
                <a:lnTo>
                  <a:pt x="91340" y="32731"/>
                </a:lnTo>
                <a:lnTo>
                  <a:pt x="91359" y="32843"/>
                </a:lnTo>
                <a:lnTo>
                  <a:pt x="91415" y="32936"/>
                </a:lnTo>
                <a:lnTo>
                  <a:pt x="91489" y="33010"/>
                </a:lnTo>
                <a:lnTo>
                  <a:pt x="91582" y="33104"/>
                </a:lnTo>
                <a:lnTo>
                  <a:pt x="91713" y="33178"/>
                </a:lnTo>
                <a:lnTo>
                  <a:pt x="91955" y="33290"/>
                </a:lnTo>
                <a:lnTo>
                  <a:pt x="92215" y="33364"/>
                </a:lnTo>
                <a:lnTo>
                  <a:pt x="92401" y="33420"/>
                </a:lnTo>
                <a:lnTo>
                  <a:pt x="92476" y="33439"/>
                </a:lnTo>
                <a:lnTo>
                  <a:pt x="92476" y="33383"/>
                </a:lnTo>
                <a:lnTo>
                  <a:pt x="92439" y="33346"/>
                </a:lnTo>
                <a:lnTo>
                  <a:pt x="92383" y="33290"/>
                </a:lnTo>
                <a:lnTo>
                  <a:pt x="92308" y="33252"/>
                </a:lnTo>
                <a:lnTo>
                  <a:pt x="91917" y="33048"/>
                </a:lnTo>
                <a:lnTo>
                  <a:pt x="91731" y="32936"/>
                </a:lnTo>
                <a:lnTo>
                  <a:pt x="91657" y="32861"/>
                </a:lnTo>
                <a:lnTo>
                  <a:pt x="91619" y="32806"/>
                </a:lnTo>
                <a:lnTo>
                  <a:pt x="91601" y="32750"/>
                </a:lnTo>
                <a:lnTo>
                  <a:pt x="91601" y="32694"/>
                </a:lnTo>
                <a:lnTo>
                  <a:pt x="91638" y="32619"/>
                </a:lnTo>
                <a:lnTo>
                  <a:pt x="91731" y="32564"/>
                </a:lnTo>
                <a:lnTo>
                  <a:pt x="91917" y="32452"/>
                </a:lnTo>
                <a:lnTo>
                  <a:pt x="92234" y="32266"/>
                </a:lnTo>
                <a:lnTo>
                  <a:pt x="92364" y="32154"/>
                </a:lnTo>
                <a:lnTo>
                  <a:pt x="92457" y="32061"/>
                </a:lnTo>
                <a:lnTo>
                  <a:pt x="92495" y="32005"/>
                </a:lnTo>
                <a:lnTo>
                  <a:pt x="92495" y="31968"/>
                </a:lnTo>
                <a:lnTo>
                  <a:pt x="92476" y="31912"/>
                </a:lnTo>
                <a:lnTo>
                  <a:pt x="92457" y="31893"/>
                </a:lnTo>
                <a:lnTo>
                  <a:pt x="92401" y="31875"/>
                </a:lnTo>
                <a:lnTo>
                  <a:pt x="92364" y="31856"/>
                </a:lnTo>
                <a:close/>
                <a:moveTo>
                  <a:pt x="410" y="33439"/>
                </a:moveTo>
                <a:lnTo>
                  <a:pt x="335" y="33457"/>
                </a:lnTo>
                <a:lnTo>
                  <a:pt x="279" y="33457"/>
                </a:lnTo>
                <a:lnTo>
                  <a:pt x="261" y="33495"/>
                </a:lnTo>
                <a:lnTo>
                  <a:pt x="242" y="33550"/>
                </a:lnTo>
                <a:lnTo>
                  <a:pt x="261" y="33606"/>
                </a:lnTo>
                <a:lnTo>
                  <a:pt x="298" y="33643"/>
                </a:lnTo>
                <a:lnTo>
                  <a:pt x="354" y="33681"/>
                </a:lnTo>
                <a:lnTo>
                  <a:pt x="503" y="33755"/>
                </a:lnTo>
                <a:lnTo>
                  <a:pt x="689" y="33811"/>
                </a:lnTo>
                <a:lnTo>
                  <a:pt x="875" y="33867"/>
                </a:lnTo>
                <a:lnTo>
                  <a:pt x="1043" y="33923"/>
                </a:lnTo>
                <a:lnTo>
                  <a:pt x="1117" y="33960"/>
                </a:lnTo>
                <a:lnTo>
                  <a:pt x="1154" y="33997"/>
                </a:lnTo>
                <a:lnTo>
                  <a:pt x="1192" y="34034"/>
                </a:lnTo>
                <a:lnTo>
                  <a:pt x="1210" y="34072"/>
                </a:lnTo>
                <a:lnTo>
                  <a:pt x="1192" y="34128"/>
                </a:lnTo>
                <a:lnTo>
                  <a:pt x="1173" y="34165"/>
                </a:lnTo>
                <a:lnTo>
                  <a:pt x="1080" y="34258"/>
                </a:lnTo>
                <a:lnTo>
                  <a:pt x="968" y="34332"/>
                </a:lnTo>
                <a:lnTo>
                  <a:pt x="838" y="34425"/>
                </a:lnTo>
                <a:lnTo>
                  <a:pt x="559" y="34556"/>
                </a:lnTo>
                <a:lnTo>
                  <a:pt x="354" y="34667"/>
                </a:lnTo>
                <a:lnTo>
                  <a:pt x="317" y="34705"/>
                </a:lnTo>
                <a:lnTo>
                  <a:pt x="298" y="34723"/>
                </a:lnTo>
                <a:lnTo>
                  <a:pt x="298" y="34761"/>
                </a:lnTo>
                <a:lnTo>
                  <a:pt x="317" y="34779"/>
                </a:lnTo>
                <a:lnTo>
                  <a:pt x="372" y="34816"/>
                </a:lnTo>
                <a:lnTo>
                  <a:pt x="428" y="34854"/>
                </a:lnTo>
                <a:lnTo>
                  <a:pt x="465" y="34854"/>
                </a:lnTo>
                <a:lnTo>
                  <a:pt x="521" y="34835"/>
                </a:lnTo>
                <a:lnTo>
                  <a:pt x="652" y="34761"/>
                </a:lnTo>
                <a:lnTo>
                  <a:pt x="875" y="34630"/>
                </a:lnTo>
                <a:lnTo>
                  <a:pt x="1024" y="34556"/>
                </a:lnTo>
                <a:lnTo>
                  <a:pt x="1229" y="34425"/>
                </a:lnTo>
                <a:lnTo>
                  <a:pt x="1322" y="34370"/>
                </a:lnTo>
                <a:lnTo>
                  <a:pt x="1415" y="34295"/>
                </a:lnTo>
                <a:lnTo>
                  <a:pt x="1471" y="34221"/>
                </a:lnTo>
                <a:lnTo>
                  <a:pt x="1508" y="34146"/>
                </a:lnTo>
                <a:lnTo>
                  <a:pt x="1508" y="34072"/>
                </a:lnTo>
                <a:lnTo>
                  <a:pt x="1489" y="33997"/>
                </a:lnTo>
                <a:lnTo>
                  <a:pt x="1434" y="33923"/>
                </a:lnTo>
                <a:lnTo>
                  <a:pt x="1378" y="33848"/>
                </a:lnTo>
                <a:lnTo>
                  <a:pt x="1285" y="33774"/>
                </a:lnTo>
                <a:lnTo>
                  <a:pt x="1173" y="33699"/>
                </a:lnTo>
                <a:lnTo>
                  <a:pt x="950" y="33588"/>
                </a:lnTo>
                <a:lnTo>
                  <a:pt x="707" y="33495"/>
                </a:lnTo>
                <a:lnTo>
                  <a:pt x="503" y="33457"/>
                </a:lnTo>
                <a:lnTo>
                  <a:pt x="410" y="33439"/>
                </a:lnTo>
                <a:close/>
                <a:moveTo>
                  <a:pt x="91247" y="33792"/>
                </a:moveTo>
                <a:lnTo>
                  <a:pt x="91210" y="33830"/>
                </a:lnTo>
                <a:lnTo>
                  <a:pt x="91210" y="33885"/>
                </a:lnTo>
                <a:lnTo>
                  <a:pt x="91247" y="33979"/>
                </a:lnTo>
                <a:lnTo>
                  <a:pt x="91266" y="34034"/>
                </a:lnTo>
                <a:lnTo>
                  <a:pt x="91322" y="34090"/>
                </a:lnTo>
                <a:lnTo>
                  <a:pt x="91452" y="34183"/>
                </a:lnTo>
                <a:lnTo>
                  <a:pt x="91787" y="34370"/>
                </a:lnTo>
                <a:lnTo>
                  <a:pt x="91936" y="34463"/>
                </a:lnTo>
                <a:lnTo>
                  <a:pt x="92048" y="34556"/>
                </a:lnTo>
                <a:lnTo>
                  <a:pt x="92085" y="34593"/>
                </a:lnTo>
                <a:lnTo>
                  <a:pt x="92104" y="34630"/>
                </a:lnTo>
                <a:lnTo>
                  <a:pt x="92085" y="34686"/>
                </a:lnTo>
                <a:lnTo>
                  <a:pt x="92048" y="34723"/>
                </a:lnTo>
                <a:lnTo>
                  <a:pt x="91731" y="34965"/>
                </a:lnTo>
                <a:lnTo>
                  <a:pt x="91545" y="35114"/>
                </a:lnTo>
                <a:lnTo>
                  <a:pt x="91489" y="35170"/>
                </a:lnTo>
                <a:lnTo>
                  <a:pt x="91471" y="35207"/>
                </a:lnTo>
                <a:lnTo>
                  <a:pt x="91433" y="35170"/>
                </a:lnTo>
                <a:lnTo>
                  <a:pt x="91396" y="35152"/>
                </a:lnTo>
                <a:lnTo>
                  <a:pt x="91377" y="35170"/>
                </a:lnTo>
                <a:lnTo>
                  <a:pt x="91340" y="35189"/>
                </a:lnTo>
                <a:lnTo>
                  <a:pt x="91322" y="35226"/>
                </a:lnTo>
                <a:lnTo>
                  <a:pt x="91322" y="35282"/>
                </a:lnTo>
                <a:lnTo>
                  <a:pt x="91322" y="35319"/>
                </a:lnTo>
                <a:lnTo>
                  <a:pt x="91340" y="35375"/>
                </a:lnTo>
                <a:lnTo>
                  <a:pt x="91377" y="35394"/>
                </a:lnTo>
                <a:lnTo>
                  <a:pt x="91415" y="35412"/>
                </a:lnTo>
                <a:lnTo>
                  <a:pt x="91489" y="35412"/>
                </a:lnTo>
                <a:lnTo>
                  <a:pt x="91582" y="35375"/>
                </a:lnTo>
                <a:lnTo>
                  <a:pt x="91657" y="35338"/>
                </a:lnTo>
                <a:lnTo>
                  <a:pt x="91843" y="35207"/>
                </a:lnTo>
                <a:lnTo>
                  <a:pt x="91955" y="35114"/>
                </a:lnTo>
                <a:lnTo>
                  <a:pt x="92197" y="34928"/>
                </a:lnTo>
                <a:lnTo>
                  <a:pt x="92290" y="34816"/>
                </a:lnTo>
                <a:lnTo>
                  <a:pt x="92383" y="34705"/>
                </a:lnTo>
                <a:lnTo>
                  <a:pt x="92439" y="34593"/>
                </a:lnTo>
                <a:lnTo>
                  <a:pt x="92439" y="34537"/>
                </a:lnTo>
                <a:lnTo>
                  <a:pt x="92420" y="34481"/>
                </a:lnTo>
                <a:lnTo>
                  <a:pt x="92401" y="34425"/>
                </a:lnTo>
                <a:lnTo>
                  <a:pt x="92364" y="34388"/>
                </a:lnTo>
                <a:lnTo>
                  <a:pt x="92290" y="34332"/>
                </a:lnTo>
                <a:lnTo>
                  <a:pt x="92215" y="34276"/>
                </a:lnTo>
                <a:lnTo>
                  <a:pt x="91899" y="34109"/>
                </a:lnTo>
                <a:lnTo>
                  <a:pt x="91564" y="33923"/>
                </a:lnTo>
                <a:lnTo>
                  <a:pt x="91415" y="33830"/>
                </a:lnTo>
                <a:lnTo>
                  <a:pt x="91359" y="33811"/>
                </a:lnTo>
                <a:lnTo>
                  <a:pt x="91284" y="33792"/>
                </a:lnTo>
                <a:close/>
                <a:moveTo>
                  <a:pt x="1489" y="34965"/>
                </a:moveTo>
                <a:lnTo>
                  <a:pt x="1341" y="35021"/>
                </a:lnTo>
                <a:lnTo>
                  <a:pt x="1210" y="35077"/>
                </a:lnTo>
                <a:lnTo>
                  <a:pt x="931" y="35226"/>
                </a:lnTo>
                <a:lnTo>
                  <a:pt x="689" y="35412"/>
                </a:lnTo>
                <a:lnTo>
                  <a:pt x="447" y="35598"/>
                </a:lnTo>
                <a:lnTo>
                  <a:pt x="317" y="35729"/>
                </a:lnTo>
                <a:lnTo>
                  <a:pt x="242" y="35840"/>
                </a:lnTo>
                <a:lnTo>
                  <a:pt x="223" y="35878"/>
                </a:lnTo>
                <a:lnTo>
                  <a:pt x="223" y="35933"/>
                </a:lnTo>
                <a:lnTo>
                  <a:pt x="242" y="36008"/>
                </a:lnTo>
                <a:lnTo>
                  <a:pt x="298" y="36101"/>
                </a:lnTo>
                <a:lnTo>
                  <a:pt x="391" y="36194"/>
                </a:lnTo>
                <a:lnTo>
                  <a:pt x="652" y="36399"/>
                </a:lnTo>
                <a:lnTo>
                  <a:pt x="801" y="36529"/>
                </a:lnTo>
                <a:lnTo>
                  <a:pt x="1024" y="36715"/>
                </a:lnTo>
                <a:lnTo>
                  <a:pt x="1154" y="36790"/>
                </a:lnTo>
                <a:lnTo>
                  <a:pt x="1247" y="36827"/>
                </a:lnTo>
                <a:lnTo>
                  <a:pt x="1303" y="36846"/>
                </a:lnTo>
                <a:lnTo>
                  <a:pt x="1341" y="36827"/>
                </a:lnTo>
                <a:lnTo>
                  <a:pt x="1359" y="36827"/>
                </a:lnTo>
                <a:lnTo>
                  <a:pt x="1378" y="36790"/>
                </a:lnTo>
                <a:lnTo>
                  <a:pt x="1378" y="36753"/>
                </a:lnTo>
                <a:lnTo>
                  <a:pt x="1359" y="36715"/>
                </a:lnTo>
                <a:lnTo>
                  <a:pt x="1266" y="36604"/>
                </a:lnTo>
                <a:lnTo>
                  <a:pt x="950" y="36343"/>
                </a:lnTo>
                <a:lnTo>
                  <a:pt x="428" y="35896"/>
                </a:lnTo>
                <a:lnTo>
                  <a:pt x="596" y="35747"/>
                </a:lnTo>
                <a:lnTo>
                  <a:pt x="801" y="35617"/>
                </a:lnTo>
                <a:lnTo>
                  <a:pt x="1192" y="35375"/>
                </a:lnTo>
                <a:lnTo>
                  <a:pt x="1396" y="35263"/>
                </a:lnTo>
                <a:lnTo>
                  <a:pt x="1508" y="35207"/>
                </a:lnTo>
                <a:lnTo>
                  <a:pt x="1564" y="35152"/>
                </a:lnTo>
                <a:lnTo>
                  <a:pt x="1583" y="35096"/>
                </a:lnTo>
                <a:lnTo>
                  <a:pt x="1601" y="35021"/>
                </a:lnTo>
                <a:lnTo>
                  <a:pt x="1583" y="35003"/>
                </a:lnTo>
                <a:lnTo>
                  <a:pt x="1564" y="34965"/>
                </a:lnTo>
                <a:close/>
                <a:moveTo>
                  <a:pt x="92364" y="35691"/>
                </a:moveTo>
                <a:lnTo>
                  <a:pt x="92327" y="35710"/>
                </a:lnTo>
                <a:lnTo>
                  <a:pt x="92010" y="35840"/>
                </a:lnTo>
                <a:lnTo>
                  <a:pt x="91843" y="35933"/>
                </a:lnTo>
                <a:lnTo>
                  <a:pt x="91657" y="36045"/>
                </a:lnTo>
                <a:lnTo>
                  <a:pt x="91489" y="36157"/>
                </a:lnTo>
                <a:lnTo>
                  <a:pt x="91359" y="36269"/>
                </a:lnTo>
                <a:lnTo>
                  <a:pt x="91322" y="36343"/>
                </a:lnTo>
                <a:lnTo>
                  <a:pt x="91284" y="36399"/>
                </a:lnTo>
                <a:lnTo>
                  <a:pt x="91284" y="36473"/>
                </a:lnTo>
                <a:lnTo>
                  <a:pt x="91303" y="36529"/>
                </a:lnTo>
                <a:lnTo>
                  <a:pt x="91359" y="36604"/>
                </a:lnTo>
                <a:lnTo>
                  <a:pt x="91489" y="36734"/>
                </a:lnTo>
                <a:lnTo>
                  <a:pt x="91657" y="36864"/>
                </a:lnTo>
                <a:lnTo>
                  <a:pt x="91843" y="37013"/>
                </a:lnTo>
                <a:lnTo>
                  <a:pt x="92029" y="37144"/>
                </a:lnTo>
                <a:lnTo>
                  <a:pt x="92197" y="37237"/>
                </a:lnTo>
                <a:lnTo>
                  <a:pt x="92327" y="37274"/>
                </a:lnTo>
                <a:lnTo>
                  <a:pt x="92364" y="37274"/>
                </a:lnTo>
                <a:lnTo>
                  <a:pt x="92383" y="37255"/>
                </a:lnTo>
                <a:lnTo>
                  <a:pt x="92271" y="37144"/>
                </a:lnTo>
                <a:lnTo>
                  <a:pt x="91973" y="36883"/>
                </a:lnTo>
                <a:lnTo>
                  <a:pt x="91675" y="36622"/>
                </a:lnTo>
                <a:lnTo>
                  <a:pt x="91508" y="36455"/>
                </a:lnTo>
                <a:lnTo>
                  <a:pt x="91862" y="36250"/>
                </a:lnTo>
                <a:lnTo>
                  <a:pt x="92215" y="36064"/>
                </a:lnTo>
                <a:lnTo>
                  <a:pt x="92364" y="35971"/>
                </a:lnTo>
                <a:lnTo>
                  <a:pt x="92420" y="35915"/>
                </a:lnTo>
                <a:lnTo>
                  <a:pt x="92439" y="35878"/>
                </a:lnTo>
                <a:lnTo>
                  <a:pt x="92457" y="35859"/>
                </a:lnTo>
                <a:lnTo>
                  <a:pt x="92457" y="35803"/>
                </a:lnTo>
                <a:lnTo>
                  <a:pt x="92439" y="35747"/>
                </a:lnTo>
                <a:lnTo>
                  <a:pt x="92420" y="35710"/>
                </a:lnTo>
                <a:lnTo>
                  <a:pt x="92401" y="35710"/>
                </a:lnTo>
                <a:lnTo>
                  <a:pt x="92364" y="35691"/>
                </a:lnTo>
                <a:close/>
                <a:moveTo>
                  <a:pt x="168" y="37032"/>
                </a:moveTo>
                <a:lnTo>
                  <a:pt x="130" y="37051"/>
                </a:lnTo>
                <a:lnTo>
                  <a:pt x="130" y="37069"/>
                </a:lnTo>
                <a:lnTo>
                  <a:pt x="130" y="37106"/>
                </a:lnTo>
                <a:lnTo>
                  <a:pt x="205" y="37274"/>
                </a:lnTo>
                <a:lnTo>
                  <a:pt x="279" y="37386"/>
                </a:lnTo>
                <a:lnTo>
                  <a:pt x="372" y="37497"/>
                </a:lnTo>
                <a:lnTo>
                  <a:pt x="503" y="37609"/>
                </a:lnTo>
                <a:lnTo>
                  <a:pt x="633" y="37702"/>
                </a:lnTo>
                <a:lnTo>
                  <a:pt x="912" y="37870"/>
                </a:lnTo>
                <a:lnTo>
                  <a:pt x="1173" y="38019"/>
                </a:lnTo>
                <a:lnTo>
                  <a:pt x="670" y="38242"/>
                </a:lnTo>
                <a:lnTo>
                  <a:pt x="372" y="38410"/>
                </a:lnTo>
                <a:lnTo>
                  <a:pt x="279" y="38466"/>
                </a:lnTo>
                <a:lnTo>
                  <a:pt x="261" y="38503"/>
                </a:lnTo>
                <a:lnTo>
                  <a:pt x="261" y="38521"/>
                </a:lnTo>
                <a:lnTo>
                  <a:pt x="279" y="38540"/>
                </a:lnTo>
                <a:lnTo>
                  <a:pt x="317" y="38559"/>
                </a:lnTo>
                <a:lnTo>
                  <a:pt x="447" y="38540"/>
                </a:lnTo>
                <a:lnTo>
                  <a:pt x="633" y="38484"/>
                </a:lnTo>
                <a:lnTo>
                  <a:pt x="856" y="38428"/>
                </a:lnTo>
                <a:lnTo>
                  <a:pt x="1080" y="38335"/>
                </a:lnTo>
                <a:lnTo>
                  <a:pt x="1266" y="38242"/>
                </a:lnTo>
                <a:lnTo>
                  <a:pt x="1415" y="38168"/>
                </a:lnTo>
                <a:lnTo>
                  <a:pt x="1489" y="38112"/>
                </a:lnTo>
                <a:lnTo>
                  <a:pt x="1508" y="38056"/>
                </a:lnTo>
                <a:lnTo>
                  <a:pt x="1489" y="38000"/>
                </a:lnTo>
                <a:lnTo>
                  <a:pt x="1489" y="37944"/>
                </a:lnTo>
                <a:lnTo>
                  <a:pt x="1452" y="37907"/>
                </a:lnTo>
                <a:lnTo>
                  <a:pt x="1359" y="37814"/>
                </a:lnTo>
                <a:lnTo>
                  <a:pt x="1229" y="37721"/>
                </a:lnTo>
                <a:lnTo>
                  <a:pt x="931" y="37553"/>
                </a:lnTo>
                <a:lnTo>
                  <a:pt x="801" y="37479"/>
                </a:lnTo>
                <a:lnTo>
                  <a:pt x="707" y="37404"/>
                </a:lnTo>
                <a:lnTo>
                  <a:pt x="521" y="37255"/>
                </a:lnTo>
                <a:lnTo>
                  <a:pt x="298" y="37088"/>
                </a:lnTo>
                <a:lnTo>
                  <a:pt x="205" y="37051"/>
                </a:lnTo>
                <a:lnTo>
                  <a:pt x="168" y="37032"/>
                </a:lnTo>
                <a:close/>
                <a:moveTo>
                  <a:pt x="91210" y="37646"/>
                </a:moveTo>
                <a:lnTo>
                  <a:pt x="91135" y="37665"/>
                </a:lnTo>
                <a:lnTo>
                  <a:pt x="91098" y="37684"/>
                </a:lnTo>
                <a:lnTo>
                  <a:pt x="91080" y="37739"/>
                </a:lnTo>
                <a:lnTo>
                  <a:pt x="91098" y="37777"/>
                </a:lnTo>
                <a:lnTo>
                  <a:pt x="91173" y="37870"/>
                </a:lnTo>
                <a:lnTo>
                  <a:pt x="91266" y="37963"/>
                </a:lnTo>
                <a:lnTo>
                  <a:pt x="91471" y="38056"/>
                </a:lnTo>
                <a:lnTo>
                  <a:pt x="91768" y="38205"/>
                </a:lnTo>
                <a:lnTo>
                  <a:pt x="91899" y="38279"/>
                </a:lnTo>
                <a:lnTo>
                  <a:pt x="92029" y="38354"/>
                </a:lnTo>
                <a:lnTo>
                  <a:pt x="92104" y="38447"/>
                </a:lnTo>
                <a:lnTo>
                  <a:pt x="92141" y="38484"/>
                </a:lnTo>
                <a:lnTo>
                  <a:pt x="92141" y="38521"/>
                </a:lnTo>
                <a:lnTo>
                  <a:pt x="92141" y="38559"/>
                </a:lnTo>
                <a:lnTo>
                  <a:pt x="92122" y="38596"/>
                </a:lnTo>
                <a:lnTo>
                  <a:pt x="92010" y="38670"/>
                </a:lnTo>
                <a:lnTo>
                  <a:pt x="91675" y="38838"/>
                </a:lnTo>
                <a:lnTo>
                  <a:pt x="91508" y="38931"/>
                </a:lnTo>
                <a:lnTo>
                  <a:pt x="91359" y="39005"/>
                </a:lnTo>
                <a:lnTo>
                  <a:pt x="91266" y="39080"/>
                </a:lnTo>
                <a:lnTo>
                  <a:pt x="91247" y="39117"/>
                </a:lnTo>
                <a:lnTo>
                  <a:pt x="91266" y="39154"/>
                </a:lnTo>
                <a:lnTo>
                  <a:pt x="91284" y="39173"/>
                </a:lnTo>
                <a:lnTo>
                  <a:pt x="91322" y="39173"/>
                </a:lnTo>
                <a:lnTo>
                  <a:pt x="91452" y="39154"/>
                </a:lnTo>
                <a:lnTo>
                  <a:pt x="91601" y="39099"/>
                </a:lnTo>
                <a:lnTo>
                  <a:pt x="91787" y="39043"/>
                </a:lnTo>
                <a:lnTo>
                  <a:pt x="92122" y="38875"/>
                </a:lnTo>
                <a:lnTo>
                  <a:pt x="92252" y="38801"/>
                </a:lnTo>
                <a:lnTo>
                  <a:pt x="92327" y="38763"/>
                </a:lnTo>
                <a:lnTo>
                  <a:pt x="92401" y="38689"/>
                </a:lnTo>
                <a:lnTo>
                  <a:pt x="92439" y="38633"/>
                </a:lnTo>
                <a:lnTo>
                  <a:pt x="92457" y="38577"/>
                </a:lnTo>
                <a:lnTo>
                  <a:pt x="92457" y="38521"/>
                </a:lnTo>
                <a:lnTo>
                  <a:pt x="92439" y="38466"/>
                </a:lnTo>
                <a:lnTo>
                  <a:pt x="92420" y="38410"/>
                </a:lnTo>
                <a:lnTo>
                  <a:pt x="92346" y="38317"/>
                </a:lnTo>
                <a:lnTo>
                  <a:pt x="92234" y="38223"/>
                </a:lnTo>
                <a:lnTo>
                  <a:pt x="92104" y="38149"/>
                </a:lnTo>
                <a:lnTo>
                  <a:pt x="91880" y="38000"/>
                </a:lnTo>
                <a:lnTo>
                  <a:pt x="91545" y="37777"/>
                </a:lnTo>
                <a:lnTo>
                  <a:pt x="91377" y="37684"/>
                </a:lnTo>
                <a:lnTo>
                  <a:pt x="91284" y="37646"/>
                </a:lnTo>
                <a:close/>
                <a:moveTo>
                  <a:pt x="1192" y="39024"/>
                </a:moveTo>
                <a:lnTo>
                  <a:pt x="968" y="39099"/>
                </a:lnTo>
                <a:lnTo>
                  <a:pt x="856" y="39136"/>
                </a:lnTo>
                <a:lnTo>
                  <a:pt x="707" y="39210"/>
                </a:lnTo>
                <a:lnTo>
                  <a:pt x="503" y="39322"/>
                </a:lnTo>
                <a:lnTo>
                  <a:pt x="335" y="39434"/>
                </a:lnTo>
                <a:lnTo>
                  <a:pt x="261" y="39508"/>
                </a:lnTo>
                <a:lnTo>
                  <a:pt x="242" y="39564"/>
                </a:lnTo>
                <a:lnTo>
                  <a:pt x="242" y="39601"/>
                </a:lnTo>
                <a:lnTo>
                  <a:pt x="279" y="39657"/>
                </a:lnTo>
                <a:lnTo>
                  <a:pt x="391" y="39787"/>
                </a:lnTo>
                <a:lnTo>
                  <a:pt x="577" y="39955"/>
                </a:lnTo>
                <a:lnTo>
                  <a:pt x="763" y="40123"/>
                </a:lnTo>
                <a:lnTo>
                  <a:pt x="968" y="40271"/>
                </a:lnTo>
                <a:lnTo>
                  <a:pt x="1154" y="40383"/>
                </a:lnTo>
                <a:lnTo>
                  <a:pt x="1303" y="40458"/>
                </a:lnTo>
                <a:lnTo>
                  <a:pt x="1359" y="40458"/>
                </a:lnTo>
                <a:lnTo>
                  <a:pt x="1378" y="40439"/>
                </a:lnTo>
                <a:lnTo>
                  <a:pt x="1396" y="40420"/>
                </a:lnTo>
                <a:lnTo>
                  <a:pt x="1378" y="40365"/>
                </a:lnTo>
                <a:lnTo>
                  <a:pt x="1322" y="40253"/>
                </a:lnTo>
                <a:lnTo>
                  <a:pt x="1210" y="40123"/>
                </a:lnTo>
                <a:lnTo>
                  <a:pt x="1061" y="39992"/>
                </a:lnTo>
                <a:lnTo>
                  <a:pt x="763" y="39750"/>
                </a:lnTo>
                <a:lnTo>
                  <a:pt x="559" y="39601"/>
                </a:lnTo>
                <a:lnTo>
                  <a:pt x="987" y="39396"/>
                </a:lnTo>
                <a:lnTo>
                  <a:pt x="1192" y="39266"/>
                </a:lnTo>
                <a:lnTo>
                  <a:pt x="1266" y="39192"/>
                </a:lnTo>
                <a:lnTo>
                  <a:pt x="1341" y="39117"/>
                </a:lnTo>
                <a:lnTo>
                  <a:pt x="1378" y="39080"/>
                </a:lnTo>
                <a:lnTo>
                  <a:pt x="1378" y="39043"/>
                </a:lnTo>
                <a:lnTo>
                  <a:pt x="1378" y="39024"/>
                </a:lnTo>
                <a:close/>
                <a:moveTo>
                  <a:pt x="92234" y="39583"/>
                </a:moveTo>
                <a:lnTo>
                  <a:pt x="92122" y="39620"/>
                </a:lnTo>
                <a:lnTo>
                  <a:pt x="91992" y="39676"/>
                </a:lnTo>
                <a:lnTo>
                  <a:pt x="91862" y="39750"/>
                </a:lnTo>
                <a:lnTo>
                  <a:pt x="91638" y="39936"/>
                </a:lnTo>
                <a:lnTo>
                  <a:pt x="91471" y="40085"/>
                </a:lnTo>
                <a:lnTo>
                  <a:pt x="91303" y="40271"/>
                </a:lnTo>
                <a:lnTo>
                  <a:pt x="91266" y="40346"/>
                </a:lnTo>
                <a:lnTo>
                  <a:pt x="91247" y="40420"/>
                </a:lnTo>
                <a:lnTo>
                  <a:pt x="91266" y="40495"/>
                </a:lnTo>
                <a:lnTo>
                  <a:pt x="91322" y="40551"/>
                </a:lnTo>
                <a:lnTo>
                  <a:pt x="91396" y="40625"/>
                </a:lnTo>
                <a:lnTo>
                  <a:pt x="91526" y="40681"/>
                </a:lnTo>
                <a:lnTo>
                  <a:pt x="92010" y="40886"/>
                </a:lnTo>
                <a:lnTo>
                  <a:pt x="92308" y="40979"/>
                </a:lnTo>
                <a:lnTo>
                  <a:pt x="92401" y="40998"/>
                </a:lnTo>
                <a:lnTo>
                  <a:pt x="92439" y="40998"/>
                </a:lnTo>
                <a:lnTo>
                  <a:pt x="92439" y="40979"/>
                </a:lnTo>
                <a:lnTo>
                  <a:pt x="92364" y="40886"/>
                </a:lnTo>
                <a:lnTo>
                  <a:pt x="92271" y="40793"/>
                </a:lnTo>
                <a:lnTo>
                  <a:pt x="92159" y="40718"/>
                </a:lnTo>
                <a:lnTo>
                  <a:pt x="92048" y="40644"/>
                </a:lnTo>
                <a:lnTo>
                  <a:pt x="91787" y="40514"/>
                </a:lnTo>
                <a:lnTo>
                  <a:pt x="91564" y="40402"/>
                </a:lnTo>
                <a:lnTo>
                  <a:pt x="91731" y="40216"/>
                </a:lnTo>
                <a:lnTo>
                  <a:pt x="91917" y="40067"/>
                </a:lnTo>
                <a:lnTo>
                  <a:pt x="92085" y="39992"/>
                </a:lnTo>
                <a:lnTo>
                  <a:pt x="92308" y="39880"/>
                </a:lnTo>
                <a:lnTo>
                  <a:pt x="92401" y="39806"/>
                </a:lnTo>
                <a:lnTo>
                  <a:pt x="92439" y="39769"/>
                </a:lnTo>
                <a:lnTo>
                  <a:pt x="92439" y="39732"/>
                </a:lnTo>
                <a:lnTo>
                  <a:pt x="92457" y="39713"/>
                </a:lnTo>
                <a:lnTo>
                  <a:pt x="92439" y="39676"/>
                </a:lnTo>
                <a:lnTo>
                  <a:pt x="92401" y="39638"/>
                </a:lnTo>
                <a:lnTo>
                  <a:pt x="92346" y="39601"/>
                </a:lnTo>
                <a:lnTo>
                  <a:pt x="92290" y="39583"/>
                </a:lnTo>
                <a:close/>
                <a:moveTo>
                  <a:pt x="186" y="40700"/>
                </a:moveTo>
                <a:lnTo>
                  <a:pt x="149" y="40718"/>
                </a:lnTo>
                <a:lnTo>
                  <a:pt x="130" y="40756"/>
                </a:lnTo>
                <a:lnTo>
                  <a:pt x="112" y="40793"/>
                </a:lnTo>
                <a:lnTo>
                  <a:pt x="149" y="40830"/>
                </a:lnTo>
                <a:lnTo>
                  <a:pt x="186" y="40867"/>
                </a:lnTo>
                <a:lnTo>
                  <a:pt x="242" y="40923"/>
                </a:lnTo>
                <a:lnTo>
                  <a:pt x="410" y="40998"/>
                </a:lnTo>
                <a:lnTo>
                  <a:pt x="596" y="41091"/>
                </a:lnTo>
                <a:lnTo>
                  <a:pt x="987" y="41221"/>
                </a:lnTo>
                <a:lnTo>
                  <a:pt x="1247" y="41295"/>
                </a:lnTo>
                <a:lnTo>
                  <a:pt x="819" y="41649"/>
                </a:lnTo>
                <a:lnTo>
                  <a:pt x="614" y="41835"/>
                </a:lnTo>
                <a:lnTo>
                  <a:pt x="428" y="42022"/>
                </a:lnTo>
                <a:lnTo>
                  <a:pt x="391" y="42077"/>
                </a:lnTo>
                <a:lnTo>
                  <a:pt x="391" y="42096"/>
                </a:lnTo>
                <a:lnTo>
                  <a:pt x="428" y="42115"/>
                </a:lnTo>
                <a:lnTo>
                  <a:pt x="484" y="42096"/>
                </a:lnTo>
                <a:lnTo>
                  <a:pt x="633" y="42040"/>
                </a:lnTo>
                <a:lnTo>
                  <a:pt x="763" y="41966"/>
                </a:lnTo>
                <a:lnTo>
                  <a:pt x="912" y="41873"/>
                </a:lnTo>
                <a:lnTo>
                  <a:pt x="1154" y="41649"/>
                </a:lnTo>
                <a:lnTo>
                  <a:pt x="1396" y="41463"/>
                </a:lnTo>
                <a:lnTo>
                  <a:pt x="1471" y="41389"/>
                </a:lnTo>
                <a:lnTo>
                  <a:pt x="1527" y="41333"/>
                </a:lnTo>
                <a:lnTo>
                  <a:pt x="1527" y="41295"/>
                </a:lnTo>
                <a:lnTo>
                  <a:pt x="1527" y="41258"/>
                </a:lnTo>
                <a:lnTo>
                  <a:pt x="1489" y="41202"/>
                </a:lnTo>
                <a:lnTo>
                  <a:pt x="1378" y="41128"/>
                </a:lnTo>
                <a:lnTo>
                  <a:pt x="1229" y="41072"/>
                </a:lnTo>
                <a:lnTo>
                  <a:pt x="1005" y="40960"/>
                </a:lnTo>
                <a:lnTo>
                  <a:pt x="652" y="40811"/>
                </a:lnTo>
                <a:lnTo>
                  <a:pt x="465" y="40737"/>
                </a:lnTo>
                <a:lnTo>
                  <a:pt x="298" y="40700"/>
                </a:lnTo>
                <a:close/>
                <a:moveTo>
                  <a:pt x="91303" y="41500"/>
                </a:moveTo>
                <a:lnTo>
                  <a:pt x="91229" y="41538"/>
                </a:lnTo>
                <a:lnTo>
                  <a:pt x="91210" y="41593"/>
                </a:lnTo>
                <a:lnTo>
                  <a:pt x="91210" y="41631"/>
                </a:lnTo>
                <a:lnTo>
                  <a:pt x="91229" y="41686"/>
                </a:lnTo>
                <a:lnTo>
                  <a:pt x="91340" y="41798"/>
                </a:lnTo>
                <a:lnTo>
                  <a:pt x="91433" y="41873"/>
                </a:lnTo>
                <a:lnTo>
                  <a:pt x="91713" y="42077"/>
                </a:lnTo>
                <a:lnTo>
                  <a:pt x="91824" y="42152"/>
                </a:lnTo>
                <a:lnTo>
                  <a:pt x="91899" y="42226"/>
                </a:lnTo>
                <a:lnTo>
                  <a:pt x="91917" y="42282"/>
                </a:lnTo>
                <a:lnTo>
                  <a:pt x="91917" y="42319"/>
                </a:lnTo>
                <a:lnTo>
                  <a:pt x="91917" y="42357"/>
                </a:lnTo>
                <a:lnTo>
                  <a:pt x="91899" y="42413"/>
                </a:lnTo>
                <a:lnTo>
                  <a:pt x="91862" y="42468"/>
                </a:lnTo>
                <a:lnTo>
                  <a:pt x="91824" y="42524"/>
                </a:lnTo>
                <a:lnTo>
                  <a:pt x="91657" y="42636"/>
                </a:lnTo>
                <a:lnTo>
                  <a:pt x="91545" y="42710"/>
                </a:lnTo>
                <a:lnTo>
                  <a:pt x="91433" y="42785"/>
                </a:lnTo>
                <a:lnTo>
                  <a:pt x="91396" y="42841"/>
                </a:lnTo>
                <a:lnTo>
                  <a:pt x="91396" y="42878"/>
                </a:lnTo>
                <a:lnTo>
                  <a:pt x="91396" y="42915"/>
                </a:lnTo>
                <a:lnTo>
                  <a:pt x="91452" y="42952"/>
                </a:lnTo>
                <a:lnTo>
                  <a:pt x="91526" y="42952"/>
                </a:lnTo>
                <a:lnTo>
                  <a:pt x="91601" y="42934"/>
                </a:lnTo>
                <a:lnTo>
                  <a:pt x="91694" y="42915"/>
                </a:lnTo>
                <a:lnTo>
                  <a:pt x="91768" y="42859"/>
                </a:lnTo>
                <a:lnTo>
                  <a:pt x="91936" y="42748"/>
                </a:lnTo>
                <a:lnTo>
                  <a:pt x="92048" y="42673"/>
                </a:lnTo>
                <a:lnTo>
                  <a:pt x="92197" y="42543"/>
                </a:lnTo>
                <a:lnTo>
                  <a:pt x="92234" y="42487"/>
                </a:lnTo>
                <a:lnTo>
                  <a:pt x="92271" y="42413"/>
                </a:lnTo>
                <a:lnTo>
                  <a:pt x="92290" y="42357"/>
                </a:lnTo>
                <a:lnTo>
                  <a:pt x="92290" y="42301"/>
                </a:lnTo>
                <a:lnTo>
                  <a:pt x="92271" y="42245"/>
                </a:lnTo>
                <a:lnTo>
                  <a:pt x="92252" y="42208"/>
                </a:lnTo>
                <a:lnTo>
                  <a:pt x="92178" y="42096"/>
                </a:lnTo>
                <a:lnTo>
                  <a:pt x="92066" y="42003"/>
                </a:lnTo>
                <a:lnTo>
                  <a:pt x="91824" y="41798"/>
                </a:lnTo>
                <a:lnTo>
                  <a:pt x="91582" y="41612"/>
                </a:lnTo>
                <a:lnTo>
                  <a:pt x="91433" y="41519"/>
                </a:lnTo>
                <a:lnTo>
                  <a:pt x="91359" y="41500"/>
                </a:lnTo>
                <a:close/>
                <a:moveTo>
                  <a:pt x="1489" y="42226"/>
                </a:moveTo>
                <a:lnTo>
                  <a:pt x="1378" y="42245"/>
                </a:lnTo>
                <a:lnTo>
                  <a:pt x="1322" y="42264"/>
                </a:lnTo>
                <a:lnTo>
                  <a:pt x="1210" y="42301"/>
                </a:lnTo>
                <a:lnTo>
                  <a:pt x="1117" y="42357"/>
                </a:lnTo>
                <a:lnTo>
                  <a:pt x="912" y="42506"/>
                </a:lnTo>
                <a:lnTo>
                  <a:pt x="670" y="42655"/>
                </a:lnTo>
                <a:lnTo>
                  <a:pt x="559" y="42729"/>
                </a:lnTo>
                <a:lnTo>
                  <a:pt x="465" y="42804"/>
                </a:lnTo>
                <a:lnTo>
                  <a:pt x="410" y="42897"/>
                </a:lnTo>
                <a:lnTo>
                  <a:pt x="410" y="42934"/>
                </a:lnTo>
                <a:lnTo>
                  <a:pt x="410" y="42971"/>
                </a:lnTo>
                <a:lnTo>
                  <a:pt x="428" y="43027"/>
                </a:lnTo>
                <a:lnTo>
                  <a:pt x="465" y="43083"/>
                </a:lnTo>
                <a:lnTo>
                  <a:pt x="577" y="43195"/>
                </a:lnTo>
                <a:lnTo>
                  <a:pt x="745" y="43325"/>
                </a:lnTo>
                <a:lnTo>
                  <a:pt x="1024" y="43530"/>
                </a:lnTo>
                <a:lnTo>
                  <a:pt x="1173" y="43623"/>
                </a:lnTo>
                <a:lnTo>
                  <a:pt x="1303" y="43697"/>
                </a:lnTo>
                <a:lnTo>
                  <a:pt x="1396" y="43734"/>
                </a:lnTo>
                <a:lnTo>
                  <a:pt x="1434" y="43734"/>
                </a:lnTo>
                <a:lnTo>
                  <a:pt x="1452" y="43716"/>
                </a:lnTo>
                <a:lnTo>
                  <a:pt x="1471" y="43697"/>
                </a:lnTo>
                <a:lnTo>
                  <a:pt x="1452" y="43660"/>
                </a:lnTo>
                <a:lnTo>
                  <a:pt x="1378" y="43567"/>
                </a:lnTo>
                <a:lnTo>
                  <a:pt x="1266" y="43455"/>
                </a:lnTo>
                <a:lnTo>
                  <a:pt x="1117" y="43343"/>
                </a:lnTo>
                <a:lnTo>
                  <a:pt x="633" y="42971"/>
                </a:lnTo>
                <a:lnTo>
                  <a:pt x="1117" y="42673"/>
                </a:lnTo>
                <a:lnTo>
                  <a:pt x="1341" y="42524"/>
                </a:lnTo>
                <a:lnTo>
                  <a:pt x="1434" y="42431"/>
                </a:lnTo>
                <a:lnTo>
                  <a:pt x="1527" y="42319"/>
                </a:lnTo>
                <a:lnTo>
                  <a:pt x="1564" y="42282"/>
                </a:lnTo>
                <a:lnTo>
                  <a:pt x="1564" y="42245"/>
                </a:lnTo>
                <a:lnTo>
                  <a:pt x="1527" y="42226"/>
                </a:lnTo>
                <a:close/>
                <a:moveTo>
                  <a:pt x="92550" y="43213"/>
                </a:moveTo>
                <a:lnTo>
                  <a:pt x="92495" y="43232"/>
                </a:lnTo>
                <a:lnTo>
                  <a:pt x="92178" y="43437"/>
                </a:lnTo>
                <a:lnTo>
                  <a:pt x="91955" y="43567"/>
                </a:lnTo>
                <a:lnTo>
                  <a:pt x="91731" y="43734"/>
                </a:lnTo>
                <a:lnTo>
                  <a:pt x="91526" y="43883"/>
                </a:lnTo>
                <a:lnTo>
                  <a:pt x="91433" y="43976"/>
                </a:lnTo>
                <a:lnTo>
                  <a:pt x="91359" y="44051"/>
                </a:lnTo>
                <a:lnTo>
                  <a:pt x="91303" y="44144"/>
                </a:lnTo>
                <a:lnTo>
                  <a:pt x="91266" y="44219"/>
                </a:lnTo>
                <a:lnTo>
                  <a:pt x="91247" y="44312"/>
                </a:lnTo>
                <a:lnTo>
                  <a:pt x="91266" y="44386"/>
                </a:lnTo>
                <a:lnTo>
                  <a:pt x="91303" y="44461"/>
                </a:lnTo>
                <a:lnTo>
                  <a:pt x="91377" y="44535"/>
                </a:lnTo>
                <a:lnTo>
                  <a:pt x="91545" y="44684"/>
                </a:lnTo>
                <a:lnTo>
                  <a:pt x="91750" y="44814"/>
                </a:lnTo>
                <a:lnTo>
                  <a:pt x="91917" y="44907"/>
                </a:lnTo>
                <a:lnTo>
                  <a:pt x="92141" y="45000"/>
                </a:lnTo>
                <a:lnTo>
                  <a:pt x="92234" y="45038"/>
                </a:lnTo>
                <a:lnTo>
                  <a:pt x="92308" y="45056"/>
                </a:lnTo>
                <a:lnTo>
                  <a:pt x="92364" y="45038"/>
                </a:lnTo>
                <a:lnTo>
                  <a:pt x="92364" y="45019"/>
                </a:lnTo>
                <a:lnTo>
                  <a:pt x="92364" y="45000"/>
                </a:lnTo>
                <a:lnTo>
                  <a:pt x="92308" y="44926"/>
                </a:lnTo>
                <a:lnTo>
                  <a:pt x="92197" y="44814"/>
                </a:lnTo>
                <a:lnTo>
                  <a:pt x="92085" y="44740"/>
                </a:lnTo>
                <a:lnTo>
                  <a:pt x="91955" y="44665"/>
                </a:lnTo>
                <a:lnTo>
                  <a:pt x="91824" y="44572"/>
                </a:lnTo>
                <a:lnTo>
                  <a:pt x="91694" y="44498"/>
                </a:lnTo>
                <a:lnTo>
                  <a:pt x="91601" y="44405"/>
                </a:lnTo>
                <a:lnTo>
                  <a:pt x="91582" y="44349"/>
                </a:lnTo>
                <a:lnTo>
                  <a:pt x="91564" y="44312"/>
                </a:lnTo>
                <a:lnTo>
                  <a:pt x="91582" y="44256"/>
                </a:lnTo>
                <a:lnTo>
                  <a:pt x="91601" y="44200"/>
                </a:lnTo>
                <a:lnTo>
                  <a:pt x="91638" y="44144"/>
                </a:lnTo>
                <a:lnTo>
                  <a:pt x="91694" y="44088"/>
                </a:lnTo>
                <a:lnTo>
                  <a:pt x="91862" y="43976"/>
                </a:lnTo>
                <a:lnTo>
                  <a:pt x="92010" y="43865"/>
                </a:lnTo>
                <a:lnTo>
                  <a:pt x="92327" y="43660"/>
                </a:lnTo>
                <a:lnTo>
                  <a:pt x="92513" y="43548"/>
                </a:lnTo>
                <a:lnTo>
                  <a:pt x="92606" y="43474"/>
                </a:lnTo>
                <a:lnTo>
                  <a:pt x="92643" y="43455"/>
                </a:lnTo>
                <a:lnTo>
                  <a:pt x="92662" y="43399"/>
                </a:lnTo>
                <a:lnTo>
                  <a:pt x="92662" y="43325"/>
                </a:lnTo>
                <a:lnTo>
                  <a:pt x="92643" y="43250"/>
                </a:lnTo>
                <a:lnTo>
                  <a:pt x="92625" y="43213"/>
                </a:lnTo>
                <a:close/>
                <a:moveTo>
                  <a:pt x="391" y="43921"/>
                </a:moveTo>
                <a:lnTo>
                  <a:pt x="317" y="43958"/>
                </a:lnTo>
                <a:lnTo>
                  <a:pt x="261" y="43995"/>
                </a:lnTo>
                <a:lnTo>
                  <a:pt x="242" y="44032"/>
                </a:lnTo>
                <a:lnTo>
                  <a:pt x="242" y="44070"/>
                </a:lnTo>
                <a:lnTo>
                  <a:pt x="261" y="44088"/>
                </a:lnTo>
                <a:lnTo>
                  <a:pt x="298" y="44125"/>
                </a:lnTo>
                <a:lnTo>
                  <a:pt x="801" y="44386"/>
                </a:lnTo>
                <a:lnTo>
                  <a:pt x="1285" y="44684"/>
                </a:lnTo>
                <a:lnTo>
                  <a:pt x="1210" y="44721"/>
                </a:lnTo>
                <a:lnTo>
                  <a:pt x="1080" y="44777"/>
                </a:lnTo>
                <a:lnTo>
                  <a:pt x="763" y="44907"/>
                </a:lnTo>
                <a:lnTo>
                  <a:pt x="484" y="45038"/>
                </a:lnTo>
                <a:lnTo>
                  <a:pt x="410" y="45094"/>
                </a:lnTo>
                <a:lnTo>
                  <a:pt x="391" y="45131"/>
                </a:lnTo>
                <a:lnTo>
                  <a:pt x="372" y="45149"/>
                </a:lnTo>
                <a:lnTo>
                  <a:pt x="391" y="45187"/>
                </a:lnTo>
                <a:lnTo>
                  <a:pt x="428" y="45205"/>
                </a:lnTo>
                <a:lnTo>
                  <a:pt x="465" y="45224"/>
                </a:lnTo>
                <a:lnTo>
                  <a:pt x="521" y="45224"/>
                </a:lnTo>
                <a:lnTo>
                  <a:pt x="670" y="45205"/>
                </a:lnTo>
                <a:lnTo>
                  <a:pt x="838" y="45149"/>
                </a:lnTo>
                <a:lnTo>
                  <a:pt x="1136" y="45038"/>
                </a:lnTo>
                <a:lnTo>
                  <a:pt x="1322" y="44945"/>
                </a:lnTo>
                <a:lnTo>
                  <a:pt x="1452" y="44833"/>
                </a:lnTo>
                <a:lnTo>
                  <a:pt x="1489" y="44777"/>
                </a:lnTo>
                <a:lnTo>
                  <a:pt x="1527" y="44721"/>
                </a:lnTo>
                <a:lnTo>
                  <a:pt x="1527" y="44684"/>
                </a:lnTo>
                <a:lnTo>
                  <a:pt x="1527" y="44628"/>
                </a:lnTo>
                <a:lnTo>
                  <a:pt x="1489" y="44554"/>
                </a:lnTo>
                <a:lnTo>
                  <a:pt x="1415" y="44479"/>
                </a:lnTo>
                <a:lnTo>
                  <a:pt x="1322" y="44405"/>
                </a:lnTo>
                <a:lnTo>
                  <a:pt x="1061" y="44256"/>
                </a:lnTo>
                <a:lnTo>
                  <a:pt x="726" y="44051"/>
                </a:lnTo>
                <a:lnTo>
                  <a:pt x="521" y="43958"/>
                </a:lnTo>
                <a:lnTo>
                  <a:pt x="447" y="43921"/>
                </a:lnTo>
                <a:close/>
                <a:moveTo>
                  <a:pt x="91303" y="45391"/>
                </a:moveTo>
                <a:lnTo>
                  <a:pt x="91284" y="45410"/>
                </a:lnTo>
                <a:lnTo>
                  <a:pt x="91266" y="45447"/>
                </a:lnTo>
                <a:lnTo>
                  <a:pt x="91284" y="45503"/>
                </a:lnTo>
                <a:lnTo>
                  <a:pt x="91303" y="45540"/>
                </a:lnTo>
                <a:lnTo>
                  <a:pt x="91340" y="45596"/>
                </a:lnTo>
                <a:lnTo>
                  <a:pt x="91471" y="45671"/>
                </a:lnTo>
                <a:lnTo>
                  <a:pt x="91619" y="45764"/>
                </a:lnTo>
                <a:lnTo>
                  <a:pt x="91955" y="45913"/>
                </a:lnTo>
                <a:lnTo>
                  <a:pt x="92178" y="46006"/>
                </a:lnTo>
                <a:lnTo>
                  <a:pt x="92010" y="46192"/>
                </a:lnTo>
                <a:lnTo>
                  <a:pt x="91824" y="46378"/>
                </a:lnTo>
                <a:lnTo>
                  <a:pt x="91601" y="46509"/>
                </a:lnTo>
                <a:lnTo>
                  <a:pt x="91471" y="46602"/>
                </a:lnTo>
                <a:lnTo>
                  <a:pt x="91433" y="46657"/>
                </a:lnTo>
                <a:lnTo>
                  <a:pt x="91415" y="46695"/>
                </a:lnTo>
                <a:lnTo>
                  <a:pt x="91452" y="46713"/>
                </a:lnTo>
                <a:lnTo>
                  <a:pt x="91489" y="46732"/>
                </a:lnTo>
                <a:lnTo>
                  <a:pt x="91545" y="46732"/>
                </a:lnTo>
                <a:lnTo>
                  <a:pt x="91619" y="46713"/>
                </a:lnTo>
                <a:lnTo>
                  <a:pt x="91750" y="46657"/>
                </a:lnTo>
                <a:lnTo>
                  <a:pt x="91824" y="46602"/>
                </a:lnTo>
                <a:lnTo>
                  <a:pt x="92048" y="46471"/>
                </a:lnTo>
                <a:lnTo>
                  <a:pt x="92159" y="46378"/>
                </a:lnTo>
                <a:lnTo>
                  <a:pt x="92271" y="46285"/>
                </a:lnTo>
                <a:lnTo>
                  <a:pt x="92364" y="46173"/>
                </a:lnTo>
                <a:lnTo>
                  <a:pt x="92439" y="46062"/>
                </a:lnTo>
                <a:lnTo>
                  <a:pt x="92457" y="46006"/>
                </a:lnTo>
                <a:lnTo>
                  <a:pt x="92457" y="45950"/>
                </a:lnTo>
                <a:lnTo>
                  <a:pt x="92439" y="45894"/>
                </a:lnTo>
                <a:lnTo>
                  <a:pt x="92420" y="45838"/>
                </a:lnTo>
                <a:lnTo>
                  <a:pt x="92346" y="45782"/>
                </a:lnTo>
                <a:lnTo>
                  <a:pt x="92215" y="45708"/>
                </a:lnTo>
                <a:lnTo>
                  <a:pt x="91862" y="45540"/>
                </a:lnTo>
                <a:lnTo>
                  <a:pt x="91657" y="45466"/>
                </a:lnTo>
                <a:lnTo>
                  <a:pt x="91489" y="45410"/>
                </a:lnTo>
                <a:lnTo>
                  <a:pt x="91359" y="45391"/>
                </a:lnTo>
                <a:close/>
                <a:moveTo>
                  <a:pt x="1322" y="45466"/>
                </a:moveTo>
                <a:lnTo>
                  <a:pt x="1247" y="45503"/>
                </a:lnTo>
                <a:lnTo>
                  <a:pt x="1024" y="45615"/>
                </a:lnTo>
                <a:lnTo>
                  <a:pt x="726" y="45782"/>
                </a:lnTo>
                <a:lnTo>
                  <a:pt x="577" y="45876"/>
                </a:lnTo>
                <a:lnTo>
                  <a:pt x="447" y="45969"/>
                </a:lnTo>
                <a:lnTo>
                  <a:pt x="354" y="46062"/>
                </a:lnTo>
                <a:lnTo>
                  <a:pt x="335" y="46099"/>
                </a:lnTo>
                <a:lnTo>
                  <a:pt x="317" y="46155"/>
                </a:lnTo>
                <a:lnTo>
                  <a:pt x="317" y="46192"/>
                </a:lnTo>
                <a:lnTo>
                  <a:pt x="335" y="46229"/>
                </a:lnTo>
                <a:lnTo>
                  <a:pt x="410" y="46341"/>
                </a:lnTo>
                <a:lnTo>
                  <a:pt x="521" y="46453"/>
                </a:lnTo>
                <a:lnTo>
                  <a:pt x="652" y="46583"/>
                </a:lnTo>
                <a:lnTo>
                  <a:pt x="912" y="46825"/>
                </a:lnTo>
                <a:lnTo>
                  <a:pt x="1098" y="46955"/>
                </a:lnTo>
                <a:lnTo>
                  <a:pt x="1266" y="47104"/>
                </a:lnTo>
                <a:lnTo>
                  <a:pt x="1452" y="47216"/>
                </a:lnTo>
                <a:lnTo>
                  <a:pt x="1527" y="47235"/>
                </a:lnTo>
                <a:lnTo>
                  <a:pt x="1583" y="47235"/>
                </a:lnTo>
                <a:lnTo>
                  <a:pt x="1583" y="47197"/>
                </a:lnTo>
                <a:lnTo>
                  <a:pt x="1583" y="47160"/>
                </a:lnTo>
                <a:lnTo>
                  <a:pt x="1527" y="47011"/>
                </a:lnTo>
                <a:lnTo>
                  <a:pt x="1452" y="46900"/>
                </a:lnTo>
                <a:lnTo>
                  <a:pt x="1359" y="46788"/>
                </a:lnTo>
                <a:lnTo>
                  <a:pt x="1247" y="46676"/>
                </a:lnTo>
                <a:lnTo>
                  <a:pt x="1117" y="46564"/>
                </a:lnTo>
                <a:lnTo>
                  <a:pt x="652" y="46173"/>
                </a:lnTo>
                <a:lnTo>
                  <a:pt x="950" y="45987"/>
                </a:lnTo>
                <a:lnTo>
                  <a:pt x="1098" y="45894"/>
                </a:lnTo>
                <a:lnTo>
                  <a:pt x="1229" y="45782"/>
                </a:lnTo>
                <a:lnTo>
                  <a:pt x="1285" y="45708"/>
                </a:lnTo>
                <a:lnTo>
                  <a:pt x="1359" y="45578"/>
                </a:lnTo>
                <a:lnTo>
                  <a:pt x="1378" y="45522"/>
                </a:lnTo>
                <a:lnTo>
                  <a:pt x="1359" y="45485"/>
                </a:lnTo>
                <a:lnTo>
                  <a:pt x="1322" y="45466"/>
                </a:lnTo>
                <a:close/>
                <a:moveTo>
                  <a:pt x="391" y="47365"/>
                </a:moveTo>
                <a:lnTo>
                  <a:pt x="335" y="47384"/>
                </a:lnTo>
                <a:lnTo>
                  <a:pt x="279" y="47402"/>
                </a:lnTo>
                <a:lnTo>
                  <a:pt x="279" y="47439"/>
                </a:lnTo>
                <a:lnTo>
                  <a:pt x="279" y="47495"/>
                </a:lnTo>
                <a:lnTo>
                  <a:pt x="298" y="47533"/>
                </a:lnTo>
                <a:lnTo>
                  <a:pt x="354" y="47588"/>
                </a:lnTo>
                <a:lnTo>
                  <a:pt x="484" y="47681"/>
                </a:lnTo>
                <a:lnTo>
                  <a:pt x="652" y="47793"/>
                </a:lnTo>
                <a:lnTo>
                  <a:pt x="1024" y="47961"/>
                </a:lnTo>
                <a:lnTo>
                  <a:pt x="1266" y="48091"/>
                </a:lnTo>
                <a:lnTo>
                  <a:pt x="1117" y="48184"/>
                </a:lnTo>
                <a:lnTo>
                  <a:pt x="968" y="48277"/>
                </a:lnTo>
                <a:lnTo>
                  <a:pt x="633" y="48445"/>
                </a:lnTo>
                <a:lnTo>
                  <a:pt x="503" y="48519"/>
                </a:lnTo>
                <a:lnTo>
                  <a:pt x="410" y="48594"/>
                </a:lnTo>
                <a:lnTo>
                  <a:pt x="410" y="48612"/>
                </a:lnTo>
                <a:lnTo>
                  <a:pt x="428" y="48650"/>
                </a:lnTo>
                <a:lnTo>
                  <a:pt x="503" y="48650"/>
                </a:lnTo>
                <a:lnTo>
                  <a:pt x="614" y="48668"/>
                </a:lnTo>
                <a:lnTo>
                  <a:pt x="726" y="48650"/>
                </a:lnTo>
                <a:lnTo>
                  <a:pt x="875" y="48594"/>
                </a:lnTo>
                <a:lnTo>
                  <a:pt x="1080" y="48501"/>
                </a:lnTo>
                <a:lnTo>
                  <a:pt x="1266" y="48389"/>
                </a:lnTo>
                <a:lnTo>
                  <a:pt x="1434" y="48277"/>
                </a:lnTo>
                <a:lnTo>
                  <a:pt x="1545" y="48147"/>
                </a:lnTo>
                <a:lnTo>
                  <a:pt x="1583" y="48091"/>
                </a:lnTo>
                <a:lnTo>
                  <a:pt x="1601" y="48035"/>
                </a:lnTo>
                <a:lnTo>
                  <a:pt x="1583" y="47998"/>
                </a:lnTo>
                <a:lnTo>
                  <a:pt x="1545" y="47961"/>
                </a:lnTo>
                <a:lnTo>
                  <a:pt x="1303" y="47793"/>
                </a:lnTo>
                <a:lnTo>
                  <a:pt x="912" y="47551"/>
                </a:lnTo>
                <a:lnTo>
                  <a:pt x="707" y="47458"/>
                </a:lnTo>
                <a:lnTo>
                  <a:pt x="540" y="47384"/>
                </a:lnTo>
                <a:lnTo>
                  <a:pt x="447" y="47365"/>
                </a:lnTo>
                <a:close/>
                <a:moveTo>
                  <a:pt x="92476" y="47197"/>
                </a:moveTo>
                <a:lnTo>
                  <a:pt x="92197" y="47290"/>
                </a:lnTo>
                <a:lnTo>
                  <a:pt x="91917" y="47439"/>
                </a:lnTo>
                <a:lnTo>
                  <a:pt x="91619" y="47588"/>
                </a:lnTo>
                <a:lnTo>
                  <a:pt x="91377" y="47756"/>
                </a:lnTo>
                <a:lnTo>
                  <a:pt x="91303" y="47830"/>
                </a:lnTo>
                <a:lnTo>
                  <a:pt x="91229" y="47905"/>
                </a:lnTo>
                <a:lnTo>
                  <a:pt x="91210" y="47979"/>
                </a:lnTo>
                <a:lnTo>
                  <a:pt x="91210" y="48054"/>
                </a:lnTo>
                <a:lnTo>
                  <a:pt x="91229" y="48110"/>
                </a:lnTo>
                <a:lnTo>
                  <a:pt x="91266" y="48184"/>
                </a:lnTo>
                <a:lnTo>
                  <a:pt x="91340" y="48259"/>
                </a:lnTo>
                <a:lnTo>
                  <a:pt x="91433" y="48333"/>
                </a:lnTo>
                <a:lnTo>
                  <a:pt x="91619" y="48445"/>
                </a:lnTo>
                <a:lnTo>
                  <a:pt x="91899" y="48594"/>
                </a:lnTo>
                <a:lnTo>
                  <a:pt x="92048" y="48668"/>
                </a:lnTo>
                <a:lnTo>
                  <a:pt x="92197" y="48724"/>
                </a:lnTo>
                <a:lnTo>
                  <a:pt x="92308" y="48743"/>
                </a:lnTo>
                <a:lnTo>
                  <a:pt x="92346" y="48724"/>
                </a:lnTo>
                <a:lnTo>
                  <a:pt x="92383" y="48705"/>
                </a:lnTo>
                <a:lnTo>
                  <a:pt x="92383" y="48668"/>
                </a:lnTo>
                <a:lnTo>
                  <a:pt x="92364" y="48650"/>
                </a:lnTo>
                <a:lnTo>
                  <a:pt x="92290" y="48557"/>
                </a:lnTo>
                <a:lnTo>
                  <a:pt x="92141" y="48463"/>
                </a:lnTo>
                <a:lnTo>
                  <a:pt x="91973" y="48370"/>
                </a:lnTo>
                <a:lnTo>
                  <a:pt x="91619" y="48166"/>
                </a:lnTo>
                <a:lnTo>
                  <a:pt x="91508" y="48091"/>
                </a:lnTo>
                <a:lnTo>
                  <a:pt x="91452" y="48035"/>
                </a:lnTo>
                <a:lnTo>
                  <a:pt x="91471" y="47998"/>
                </a:lnTo>
                <a:lnTo>
                  <a:pt x="91545" y="47961"/>
                </a:lnTo>
                <a:lnTo>
                  <a:pt x="91768" y="47830"/>
                </a:lnTo>
                <a:lnTo>
                  <a:pt x="92122" y="47644"/>
                </a:lnTo>
                <a:lnTo>
                  <a:pt x="92327" y="47551"/>
                </a:lnTo>
                <a:lnTo>
                  <a:pt x="92439" y="47495"/>
                </a:lnTo>
                <a:lnTo>
                  <a:pt x="92476" y="47458"/>
                </a:lnTo>
                <a:lnTo>
                  <a:pt x="92513" y="47402"/>
                </a:lnTo>
                <a:lnTo>
                  <a:pt x="92550" y="47346"/>
                </a:lnTo>
                <a:lnTo>
                  <a:pt x="92588" y="47272"/>
                </a:lnTo>
                <a:lnTo>
                  <a:pt x="92588" y="47235"/>
                </a:lnTo>
                <a:lnTo>
                  <a:pt x="92569" y="47197"/>
                </a:lnTo>
                <a:close/>
                <a:moveTo>
                  <a:pt x="26661" y="48501"/>
                </a:moveTo>
                <a:lnTo>
                  <a:pt x="26642" y="48519"/>
                </a:lnTo>
                <a:lnTo>
                  <a:pt x="26568" y="48594"/>
                </a:lnTo>
                <a:lnTo>
                  <a:pt x="26494" y="48724"/>
                </a:lnTo>
                <a:lnTo>
                  <a:pt x="26289" y="49041"/>
                </a:lnTo>
                <a:lnTo>
                  <a:pt x="26177" y="49208"/>
                </a:lnTo>
                <a:lnTo>
                  <a:pt x="26084" y="49338"/>
                </a:lnTo>
                <a:lnTo>
                  <a:pt x="25972" y="49413"/>
                </a:lnTo>
                <a:lnTo>
                  <a:pt x="25935" y="49432"/>
                </a:lnTo>
                <a:lnTo>
                  <a:pt x="25898" y="49432"/>
                </a:lnTo>
                <a:lnTo>
                  <a:pt x="25860" y="49376"/>
                </a:lnTo>
                <a:lnTo>
                  <a:pt x="25786" y="49245"/>
                </a:lnTo>
                <a:lnTo>
                  <a:pt x="25618" y="48873"/>
                </a:lnTo>
                <a:lnTo>
                  <a:pt x="25544" y="48705"/>
                </a:lnTo>
                <a:lnTo>
                  <a:pt x="25488" y="48631"/>
                </a:lnTo>
                <a:lnTo>
                  <a:pt x="25451" y="48594"/>
                </a:lnTo>
                <a:lnTo>
                  <a:pt x="25414" y="48575"/>
                </a:lnTo>
                <a:lnTo>
                  <a:pt x="25376" y="48594"/>
                </a:lnTo>
                <a:lnTo>
                  <a:pt x="25358" y="48631"/>
                </a:lnTo>
                <a:lnTo>
                  <a:pt x="25339" y="48724"/>
                </a:lnTo>
                <a:lnTo>
                  <a:pt x="25339" y="48799"/>
                </a:lnTo>
                <a:lnTo>
                  <a:pt x="25358" y="48873"/>
                </a:lnTo>
                <a:lnTo>
                  <a:pt x="25451" y="49096"/>
                </a:lnTo>
                <a:lnTo>
                  <a:pt x="25544" y="49301"/>
                </a:lnTo>
                <a:lnTo>
                  <a:pt x="25637" y="49450"/>
                </a:lnTo>
                <a:lnTo>
                  <a:pt x="25730" y="49599"/>
                </a:lnTo>
                <a:lnTo>
                  <a:pt x="25786" y="49636"/>
                </a:lnTo>
                <a:lnTo>
                  <a:pt x="25842" y="49674"/>
                </a:lnTo>
                <a:lnTo>
                  <a:pt x="25898" y="49692"/>
                </a:lnTo>
                <a:lnTo>
                  <a:pt x="25954" y="49674"/>
                </a:lnTo>
                <a:lnTo>
                  <a:pt x="26028" y="49655"/>
                </a:lnTo>
                <a:lnTo>
                  <a:pt x="26103" y="49618"/>
                </a:lnTo>
                <a:lnTo>
                  <a:pt x="26233" y="49506"/>
                </a:lnTo>
                <a:lnTo>
                  <a:pt x="26345" y="49357"/>
                </a:lnTo>
                <a:lnTo>
                  <a:pt x="26456" y="49190"/>
                </a:lnTo>
                <a:lnTo>
                  <a:pt x="26531" y="49041"/>
                </a:lnTo>
                <a:lnTo>
                  <a:pt x="26587" y="48910"/>
                </a:lnTo>
                <a:lnTo>
                  <a:pt x="26642" y="48705"/>
                </a:lnTo>
                <a:lnTo>
                  <a:pt x="26680" y="48538"/>
                </a:lnTo>
                <a:lnTo>
                  <a:pt x="26661" y="48501"/>
                </a:lnTo>
                <a:close/>
                <a:moveTo>
                  <a:pt x="8304" y="48538"/>
                </a:moveTo>
                <a:lnTo>
                  <a:pt x="8248" y="48575"/>
                </a:lnTo>
                <a:lnTo>
                  <a:pt x="8155" y="48668"/>
                </a:lnTo>
                <a:lnTo>
                  <a:pt x="8062" y="48780"/>
                </a:lnTo>
                <a:lnTo>
                  <a:pt x="7894" y="49003"/>
                </a:lnTo>
                <a:lnTo>
                  <a:pt x="7615" y="49469"/>
                </a:lnTo>
                <a:lnTo>
                  <a:pt x="7242" y="49003"/>
                </a:lnTo>
                <a:lnTo>
                  <a:pt x="7019" y="48743"/>
                </a:lnTo>
                <a:lnTo>
                  <a:pt x="6926" y="48650"/>
                </a:lnTo>
                <a:lnTo>
                  <a:pt x="6907" y="48631"/>
                </a:lnTo>
                <a:lnTo>
                  <a:pt x="6889" y="48631"/>
                </a:lnTo>
                <a:lnTo>
                  <a:pt x="6870" y="48668"/>
                </a:lnTo>
                <a:lnTo>
                  <a:pt x="6851" y="48705"/>
                </a:lnTo>
                <a:lnTo>
                  <a:pt x="6889" y="48817"/>
                </a:lnTo>
                <a:lnTo>
                  <a:pt x="6945" y="48947"/>
                </a:lnTo>
                <a:lnTo>
                  <a:pt x="7038" y="49078"/>
                </a:lnTo>
                <a:lnTo>
                  <a:pt x="7242" y="49357"/>
                </a:lnTo>
                <a:lnTo>
                  <a:pt x="7391" y="49525"/>
                </a:lnTo>
                <a:lnTo>
                  <a:pt x="7503" y="49636"/>
                </a:lnTo>
                <a:lnTo>
                  <a:pt x="7596" y="49692"/>
                </a:lnTo>
                <a:lnTo>
                  <a:pt x="7633" y="49711"/>
                </a:lnTo>
                <a:lnTo>
                  <a:pt x="7671" y="49711"/>
                </a:lnTo>
                <a:lnTo>
                  <a:pt x="7745" y="49674"/>
                </a:lnTo>
                <a:lnTo>
                  <a:pt x="7820" y="49599"/>
                </a:lnTo>
                <a:lnTo>
                  <a:pt x="7875" y="49506"/>
                </a:lnTo>
                <a:lnTo>
                  <a:pt x="8043" y="49264"/>
                </a:lnTo>
                <a:lnTo>
                  <a:pt x="8192" y="49041"/>
                </a:lnTo>
                <a:lnTo>
                  <a:pt x="8266" y="48910"/>
                </a:lnTo>
                <a:lnTo>
                  <a:pt x="8322" y="48780"/>
                </a:lnTo>
                <a:lnTo>
                  <a:pt x="8341" y="48743"/>
                </a:lnTo>
                <a:lnTo>
                  <a:pt x="8360" y="48631"/>
                </a:lnTo>
                <a:lnTo>
                  <a:pt x="8360" y="48575"/>
                </a:lnTo>
                <a:lnTo>
                  <a:pt x="8341" y="48538"/>
                </a:lnTo>
                <a:close/>
                <a:moveTo>
                  <a:pt x="84228" y="48557"/>
                </a:moveTo>
                <a:lnTo>
                  <a:pt x="84191" y="48575"/>
                </a:lnTo>
                <a:lnTo>
                  <a:pt x="84172" y="48612"/>
                </a:lnTo>
                <a:lnTo>
                  <a:pt x="84172" y="48668"/>
                </a:lnTo>
                <a:lnTo>
                  <a:pt x="84172" y="48705"/>
                </a:lnTo>
                <a:lnTo>
                  <a:pt x="84209" y="48817"/>
                </a:lnTo>
                <a:lnTo>
                  <a:pt x="84284" y="48947"/>
                </a:lnTo>
                <a:lnTo>
                  <a:pt x="84433" y="49171"/>
                </a:lnTo>
                <a:lnTo>
                  <a:pt x="84545" y="49320"/>
                </a:lnTo>
                <a:lnTo>
                  <a:pt x="84731" y="49581"/>
                </a:lnTo>
                <a:lnTo>
                  <a:pt x="84787" y="49655"/>
                </a:lnTo>
                <a:lnTo>
                  <a:pt x="84861" y="49711"/>
                </a:lnTo>
                <a:lnTo>
                  <a:pt x="84936" y="49711"/>
                </a:lnTo>
                <a:lnTo>
                  <a:pt x="85010" y="49674"/>
                </a:lnTo>
                <a:lnTo>
                  <a:pt x="85103" y="49599"/>
                </a:lnTo>
                <a:lnTo>
                  <a:pt x="85215" y="49450"/>
                </a:lnTo>
                <a:lnTo>
                  <a:pt x="85438" y="49190"/>
                </a:lnTo>
                <a:lnTo>
                  <a:pt x="85531" y="49041"/>
                </a:lnTo>
                <a:lnTo>
                  <a:pt x="85606" y="48873"/>
                </a:lnTo>
                <a:lnTo>
                  <a:pt x="85662" y="48743"/>
                </a:lnTo>
                <a:lnTo>
                  <a:pt x="85662" y="48668"/>
                </a:lnTo>
                <a:lnTo>
                  <a:pt x="85680" y="48612"/>
                </a:lnTo>
                <a:lnTo>
                  <a:pt x="85643" y="48612"/>
                </a:lnTo>
                <a:lnTo>
                  <a:pt x="85606" y="48650"/>
                </a:lnTo>
                <a:lnTo>
                  <a:pt x="85252" y="49059"/>
                </a:lnTo>
                <a:lnTo>
                  <a:pt x="84917" y="49469"/>
                </a:lnTo>
                <a:lnTo>
                  <a:pt x="84805" y="49283"/>
                </a:lnTo>
                <a:lnTo>
                  <a:pt x="84600" y="48947"/>
                </a:lnTo>
                <a:lnTo>
                  <a:pt x="84489" y="48780"/>
                </a:lnTo>
                <a:lnTo>
                  <a:pt x="84396" y="48650"/>
                </a:lnTo>
                <a:lnTo>
                  <a:pt x="84303" y="48575"/>
                </a:lnTo>
                <a:lnTo>
                  <a:pt x="84265" y="48557"/>
                </a:lnTo>
                <a:close/>
                <a:moveTo>
                  <a:pt x="47513" y="48687"/>
                </a:moveTo>
                <a:lnTo>
                  <a:pt x="47439" y="48705"/>
                </a:lnTo>
                <a:lnTo>
                  <a:pt x="47383" y="48743"/>
                </a:lnTo>
                <a:lnTo>
                  <a:pt x="47364" y="48780"/>
                </a:lnTo>
                <a:lnTo>
                  <a:pt x="47364" y="48854"/>
                </a:lnTo>
                <a:lnTo>
                  <a:pt x="47420" y="48985"/>
                </a:lnTo>
                <a:lnTo>
                  <a:pt x="47476" y="49096"/>
                </a:lnTo>
                <a:lnTo>
                  <a:pt x="47625" y="49376"/>
                </a:lnTo>
                <a:lnTo>
                  <a:pt x="47699" y="49506"/>
                </a:lnTo>
                <a:lnTo>
                  <a:pt x="47811" y="49618"/>
                </a:lnTo>
                <a:lnTo>
                  <a:pt x="47904" y="49692"/>
                </a:lnTo>
                <a:lnTo>
                  <a:pt x="47979" y="49711"/>
                </a:lnTo>
                <a:lnTo>
                  <a:pt x="48035" y="49729"/>
                </a:lnTo>
                <a:lnTo>
                  <a:pt x="48090" y="49729"/>
                </a:lnTo>
                <a:lnTo>
                  <a:pt x="48165" y="49692"/>
                </a:lnTo>
                <a:lnTo>
                  <a:pt x="48239" y="49655"/>
                </a:lnTo>
                <a:lnTo>
                  <a:pt x="48314" y="49599"/>
                </a:lnTo>
                <a:lnTo>
                  <a:pt x="48426" y="49487"/>
                </a:lnTo>
                <a:lnTo>
                  <a:pt x="48519" y="49357"/>
                </a:lnTo>
                <a:lnTo>
                  <a:pt x="48705" y="49096"/>
                </a:lnTo>
                <a:lnTo>
                  <a:pt x="48742" y="49003"/>
                </a:lnTo>
                <a:lnTo>
                  <a:pt x="48817" y="48854"/>
                </a:lnTo>
                <a:lnTo>
                  <a:pt x="48835" y="48780"/>
                </a:lnTo>
                <a:lnTo>
                  <a:pt x="48835" y="48724"/>
                </a:lnTo>
                <a:lnTo>
                  <a:pt x="48835" y="48705"/>
                </a:lnTo>
                <a:lnTo>
                  <a:pt x="48817" y="48705"/>
                </a:lnTo>
                <a:lnTo>
                  <a:pt x="48779" y="48724"/>
                </a:lnTo>
                <a:lnTo>
                  <a:pt x="48612" y="48854"/>
                </a:lnTo>
                <a:lnTo>
                  <a:pt x="48481" y="49003"/>
                </a:lnTo>
                <a:lnTo>
                  <a:pt x="48351" y="49134"/>
                </a:lnTo>
                <a:lnTo>
                  <a:pt x="48221" y="49264"/>
                </a:lnTo>
                <a:lnTo>
                  <a:pt x="48109" y="49357"/>
                </a:lnTo>
                <a:lnTo>
                  <a:pt x="48053" y="49376"/>
                </a:lnTo>
                <a:lnTo>
                  <a:pt x="48035" y="49376"/>
                </a:lnTo>
                <a:lnTo>
                  <a:pt x="47997" y="49357"/>
                </a:lnTo>
                <a:lnTo>
                  <a:pt x="47923" y="49264"/>
                </a:lnTo>
                <a:lnTo>
                  <a:pt x="47867" y="49208"/>
                </a:lnTo>
                <a:lnTo>
                  <a:pt x="47830" y="49134"/>
                </a:lnTo>
                <a:lnTo>
                  <a:pt x="47737" y="48947"/>
                </a:lnTo>
                <a:lnTo>
                  <a:pt x="47699" y="48854"/>
                </a:lnTo>
                <a:lnTo>
                  <a:pt x="47644" y="48780"/>
                </a:lnTo>
                <a:lnTo>
                  <a:pt x="47588" y="48724"/>
                </a:lnTo>
                <a:lnTo>
                  <a:pt x="47513" y="48687"/>
                </a:lnTo>
                <a:close/>
                <a:moveTo>
                  <a:pt x="63785" y="48594"/>
                </a:moveTo>
                <a:lnTo>
                  <a:pt x="63748" y="48612"/>
                </a:lnTo>
                <a:lnTo>
                  <a:pt x="63637" y="48724"/>
                </a:lnTo>
                <a:lnTo>
                  <a:pt x="63506" y="48854"/>
                </a:lnTo>
                <a:lnTo>
                  <a:pt x="63376" y="49022"/>
                </a:lnTo>
                <a:lnTo>
                  <a:pt x="63227" y="49171"/>
                </a:lnTo>
                <a:lnTo>
                  <a:pt x="63078" y="49301"/>
                </a:lnTo>
                <a:lnTo>
                  <a:pt x="63004" y="49357"/>
                </a:lnTo>
                <a:lnTo>
                  <a:pt x="62929" y="49394"/>
                </a:lnTo>
                <a:lnTo>
                  <a:pt x="62855" y="49432"/>
                </a:lnTo>
                <a:lnTo>
                  <a:pt x="62687" y="49432"/>
                </a:lnTo>
                <a:lnTo>
                  <a:pt x="62594" y="49394"/>
                </a:lnTo>
                <a:lnTo>
                  <a:pt x="62519" y="49338"/>
                </a:lnTo>
                <a:lnTo>
                  <a:pt x="62445" y="49245"/>
                </a:lnTo>
                <a:lnTo>
                  <a:pt x="62315" y="49041"/>
                </a:lnTo>
                <a:lnTo>
                  <a:pt x="62240" y="48947"/>
                </a:lnTo>
                <a:lnTo>
                  <a:pt x="62166" y="48854"/>
                </a:lnTo>
                <a:lnTo>
                  <a:pt x="62091" y="48780"/>
                </a:lnTo>
                <a:lnTo>
                  <a:pt x="62017" y="48743"/>
                </a:lnTo>
                <a:lnTo>
                  <a:pt x="61924" y="48724"/>
                </a:lnTo>
                <a:lnTo>
                  <a:pt x="61868" y="48724"/>
                </a:lnTo>
                <a:lnTo>
                  <a:pt x="61831" y="48761"/>
                </a:lnTo>
                <a:lnTo>
                  <a:pt x="61831" y="48817"/>
                </a:lnTo>
                <a:lnTo>
                  <a:pt x="61849" y="48873"/>
                </a:lnTo>
                <a:lnTo>
                  <a:pt x="61886" y="48929"/>
                </a:lnTo>
                <a:lnTo>
                  <a:pt x="61961" y="49059"/>
                </a:lnTo>
                <a:lnTo>
                  <a:pt x="62184" y="49357"/>
                </a:lnTo>
                <a:lnTo>
                  <a:pt x="62315" y="49506"/>
                </a:lnTo>
                <a:lnTo>
                  <a:pt x="62464" y="49636"/>
                </a:lnTo>
                <a:lnTo>
                  <a:pt x="62538" y="49674"/>
                </a:lnTo>
                <a:lnTo>
                  <a:pt x="62613" y="49711"/>
                </a:lnTo>
                <a:lnTo>
                  <a:pt x="62687" y="49748"/>
                </a:lnTo>
                <a:lnTo>
                  <a:pt x="62855" y="49748"/>
                </a:lnTo>
                <a:lnTo>
                  <a:pt x="62948" y="49729"/>
                </a:lnTo>
                <a:lnTo>
                  <a:pt x="63022" y="49674"/>
                </a:lnTo>
                <a:lnTo>
                  <a:pt x="63115" y="49618"/>
                </a:lnTo>
                <a:lnTo>
                  <a:pt x="63246" y="49487"/>
                </a:lnTo>
                <a:lnTo>
                  <a:pt x="63376" y="49338"/>
                </a:lnTo>
                <a:lnTo>
                  <a:pt x="63618" y="49059"/>
                </a:lnTo>
                <a:lnTo>
                  <a:pt x="63748" y="48892"/>
                </a:lnTo>
                <a:lnTo>
                  <a:pt x="63841" y="48799"/>
                </a:lnTo>
                <a:lnTo>
                  <a:pt x="63860" y="48761"/>
                </a:lnTo>
                <a:lnTo>
                  <a:pt x="63860" y="48724"/>
                </a:lnTo>
                <a:lnTo>
                  <a:pt x="63841" y="48631"/>
                </a:lnTo>
                <a:lnTo>
                  <a:pt x="63804" y="48594"/>
                </a:lnTo>
                <a:close/>
                <a:moveTo>
                  <a:pt x="89460" y="48482"/>
                </a:moveTo>
                <a:lnTo>
                  <a:pt x="89385" y="48501"/>
                </a:lnTo>
                <a:lnTo>
                  <a:pt x="89255" y="48594"/>
                </a:lnTo>
                <a:lnTo>
                  <a:pt x="89106" y="48705"/>
                </a:lnTo>
                <a:lnTo>
                  <a:pt x="88864" y="48947"/>
                </a:lnTo>
                <a:lnTo>
                  <a:pt x="88641" y="49190"/>
                </a:lnTo>
                <a:lnTo>
                  <a:pt x="88417" y="49469"/>
                </a:lnTo>
                <a:lnTo>
                  <a:pt x="88305" y="49283"/>
                </a:lnTo>
                <a:lnTo>
                  <a:pt x="88101" y="48985"/>
                </a:lnTo>
                <a:lnTo>
                  <a:pt x="87989" y="48854"/>
                </a:lnTo>
                <a:lnTo>
                  <a:pt x="87896" y="48761"/>
                </a:lnTo>
                <a:lnTo>
                  <a:pt x="87840" y="48724"/>
                </a:lnTo>
                <a:lnTo>
                  <a:pt x="87766" y="48724"/>
                </a:lnTo>
                <a:lnTo>
                  <a:pt x="87747" y="48761"/>
                </a:lnTo>
                <a:lnTo>
                  <a:pt x="87747" y="48836"/>
                </a:lnTo>
                <a:lnTo>
                  <a:pt x="87784" y="48966"/>
                </a:lnTo>
                <a:lnTo>
                  <a:pt x="87952" y="49283"/>
                </a:lnTo>
                <a:lnTo>
                  <a:pt x="88157" y="49581"/>
                </a:lnTo>
                <a:lnTo>
                  <a:pt x="88231" y="49674"/>
                </a:lnTo>
                <a:lnTo>
                  <a:pt x="88287" y="49729"/>
                </a:lnTo>
                <a:lnTo>
                  <a:pt x="88343" y="49748"/>
                </a:lnTo>
                <a:lnTo>
                  <a:pt x="88399" y="49748"/>
                </a:lnTo>
                <a:lnTo>
                  <a:pt x="88510" y="49711"/>
                </a:lnTo>
                <a:lnTo>
                  <a:pt x="88622" y="49655"/>
                </a:lnTo>
                <a:lnTo>
                  <a:pt x="88715" y="49562"/>
                </a:lnTo>
                <a:lnTo>
                  <a:pt x="88920" y="49338"/>
                </a:lnTo>
                <a:lnTo>
                  <a:pt x="89087" y="49134"/>
                </a:lnTo>
                <a:lnTo>
                  <a:pt x="89255" y="48947"/>
                </a:lnTo>
                <a:lnTo>
                  <a:pt x="89348" y="48854"/>
                </a:lnTo>
                <a:lnTo>
                  <a:pt x="89404" y="48743"/>
                </a:lnTo>
                <a:lnTo>
                  <a:pt x="89423" y="48705"/>
                </a:lnTo>
                <a:lnTo>
                  <a:pt x="89478" y="48594"/>
                </a:lnTo>
                <a:lnTo>
                  <a:pt x="89478" y="48538"/>
                </a:lnTo>
                <a:lnTo>
                  <a:pt x="89478" y="48501"/>
                </a:lnTo>
                <a:lnTo>
                  <a:pt x="89460" y="48482"/>
                </a:lnTo>
                <a:close/>
                <a:moveTo>
                  <a:pt x="3146" y="48501"/>
                </a:moveTo>
                <a:lnTo>
                  <a:pt x="3109" y="48519"/>
                </a:lnTo>
                <a:lnTo>
                  <a:pt x="3072" y="48538"/>
                </a:lnTo>
                <a:lnTo>
                  <a:pt x="3053" y="48575"/>
                </a:lnTo>
                <a:lnTo>
                  <a:pt x="3072" y="48612"/>
                </a:lnTo>
                <a:lnTo>
                  <a:pt x="3109" y="48705"/>
                </a:lnTo>
                <a:lnTo>
                  <a:pt x="3184" y="48836"/>
                </a:lnTo>
                <a:lnTo>
                  <a:pt x="3370" y="49059"/>
                </a:lnTo>
                <a:lnTo>
                  <a:pt x="3519" y="49208"/>
                </a:lnTo>
                <a:lnTo>
                  <a:pt x="3724" y="49432"/>
                </a:lnTo>
                <a:lnTo>
                  <a:pt x="3947" y="49636"/>
                </a:lnTo>
                <a:lnTo>
                  <a:pt x="4077" y="49729"/>
                </a:lnTo>
                <a:lnTo>
                  <a:pt x="4115" y="49767"/>
                </a:lnTo>
                <a:lnTo>
                  <a:pt x="4152" y="49767"/>
                </a:lnTo>
                <a:lnTo>
                  <a:pt x="4189" y="49748"/>
                </a:lnTo>
                <a:lnTo>
                  <a:pt x="4226" y="49711"/>
                </a:lnTo>
                <a:lnTo>
                  <a:pt x="4338" y="49581"/>
                </a:lnTo>
                <a:lnTo>
                  <a:pt x="4543" y="49320"/>
                </a:lnTo>
                <a:lnTo>
                  <a:pt x="4636" y="49171"/>
                </a:lnTo>
                <a:lnTo>
                  <a:pt x="4710" y="49022"/>
                </a:lnTo>
                <a:lnTo>
                  <a:pt x="4729" y="48929"/>
                </a:lnTo>
                <a:lnTo>
                  <a:pt x="4748" y="48780"/>
                </a:lnTo>
                <a:lnTo>
                  <a:pt x="4748" y="48724"/>
                </a:lnTo>
                <a:lnTo>
                  <a:pt x="4729" y="48687"/>
                </a:lnTo>
                <a:lnTo>
                  <a:pt x="4710" y="48668"/>
                </a:lnTo>
                <a:lnTo>
                  <a:pt x="4692" y="48687"/>
                </a:lnTo>
                <a:lnTo>
                  <a:pt x="4636" y="48743"/>
                </a:lnTo>
                <a:lnTo>
                  <a:pt x="4375" y="49096"/>
                </a:lnTo>
                <a:lnTo>
                  <a:pt x="4133" y="49469"/>
                </a:lnTo>
                <a:lnTo>
                  <a:pt x="3947" y="49227"/>
                </a:lnTo>
                <a:lnTo>
                  <a:pt x="3686" y="48892"/>
                </a:lnTo>
                <a:lnTo>
                  <a:pt x="3537" y="48743"/>
                </a:lnTo>
                <a:lnTo>
                  <a:pt x="3388" y="48612"/>
                </a:lnTo>
                <a:lnTo>
                  <a:pt x="3258" y="48519"/>
                </a:lnTo>
                <a:lnTo>
                  <a:pt x="3202" y="48501"/>
                </a:lnTo>
                <a:close/>
                <a:moveTo>
                  <a:pt x="34127" y="48631"/>
                </a:moveTo>
                <a:lnTo>
                  <a:pt x="34090" y="48668"/>
                </a:lnTo>
                <a:lnTo>
                  <a:pt x="34015" y="48761"/>
                </a:lnTo>
                <a:lnTo>
                  <a:pt x="33941" y="48910"/>
                </a:lnTo>
                <a:lnTo>
                  <a:pt x="33848" y="49078"/>
                </a:lnTo>
                <a:lnTo>
                  <a:pt x="33755" y="49227"/>
                </a:lnTo>
                <a:lnTo>
                  <a:pt x="33643" y="49357"/>
                </a:lnTo>
                <a:lnTo>
                  <a:pt x="33587" y="49413"/>
                </a:lnTo>
                <a:lnTo>
                  <a:pt x="33531" y="49450"/>
                </a:lnTo>
                <a:lnTo>
                  <a:pt x="33475" y="49469"/>
                </a:lnTo>
                <a:lnTo>
                  <a:pt x="33419" y="49487"/>
                </a:lnTo>
                <a:lnTo>
                  <a:pt x="33364" y="49469"/>
                </a:lnTo>
                <a:lnTo>
                  <a:pt x="33308" y="49432"/>
                </a:lnTo>
                <a:lnTo>
                  <a:pt x="33252" y="49376"/>
                </a:lnTo>
                <a:lnTo>
                  <a:pt x="33196" y="49301"/>
                </a:lnTo>
                <a:lnTo>
                  <a:pt x="33103" y="49134"/>
                </a:lnTo>
                <a:lnTo>
                  <a:pt x="33028" y="48966"/>
                </a:lnTo>
                <a:lnTo>
                  <a:pt x="32935" y="48817"/>
                </a:lnTo>
                <a:lnTo>
                  <a:pt x="32861" y="48743"/>
                </a:lnTo>
                <a:lnTo>
                  <a:pt x="32786" y="48687"/>
                </a:lnTo>
                <a:lnTo>
                  <a:pt x="32731" y="48650"/>
                </a:lnTo>
                <a:lnTo>
                  <a:pt x="32675" y="48650"/>
                </a:lnTo>
                <a:lnTo>
                  <a:pt x="32637" y="48668"/>
                </a:lnTo>
                <a:lnTo>
                  <a:pt x="32619" y="48705"/>
                </a:lnTo>
                <a:lnTo>
                  <a:pt x="32619" y="48799"/>
                </a:lnTo>
                <a:lnTo>
                  <a:pt x="32637" y="48910"/>
                </a:lnTo>
                <a:lnTo>
                  <a:pt x="32693" y="49041"/>
                </a:lnTo>
                <a:lnTo>
                  <a:pt x="32786" y="49190"/>
                </a:lnTo>
                <a:lnTo>
                  <a:pt x="32879" y="49357"/>
                </a:lnTo>
                <a:lnTo>
                  <a:pt x="33010" y="49506"/>
                </a:lnTo>
                <a:lnTo>
                  <a:pt x="33140" y="49636"/>
                </a:lnTo>
                <a:lnTo>
                  <a:pt x="33289" y="49729"/>
                </a:lnTo>
                <a:lnTo>
                  <a:pt x="33364" y="49767"/>
                </a:lnTo>
                <a:lnTo>
                  <a:pt x="33494" y="49767"/>
                </a:lnTo>
                <a:lnTo>
                  <a:pt x="33568" y="49748"/>
                </a:lnTo>
                <a:lnTo>
                  <a:pt x="33643" y="49711"/>
                </a:lnTo>
                <a:lnTo>
                  <a:pt x="33699" y="49655"/>
                </a:lnTo>
                <a:lnTo>
                  <a:pt x="33829" y="49506"/>
                </a:lnTo>
                <a:lnTo>
                  <a:pt x="33941" y="49338"/>
                </a:lnTo>
                <a:lnTo>
                  <a:pt x="34015" y="49190"/>
                </a:lnTo>
                <a:lnTo>
                  <a:pt x="34108" y="49022"/>
                </a:lnTo>
                <a:lnTo>
                  <a:pt x="34146" y="48929"/>
                </a:lnTo>
                <a:lnTo>
                  <a:pt x="34164" y="48854"/>
                </a:lnTo>
                <a:lnTo>
                  <a:pt x="34164" y="48705"/>
                </a:lnTo>
                <a:lnTo>
                  <a:pt x="34164" y="48668"/>
                </a:lnTo>
                <a:lnTo>
                  <a:pt x="34146" y="48631"/>
                </a:lnTo>
                <a:close/>
                <a:moveTo>
                  <a:pt x="64716" y="48743"/>
                </a:moveTo>
                <a:lnTo>
                  <a:pt x="64623" y="48780"/>
                </a:lnTo>
                <a:lnTo>
                  <a:pt x="64549" y="48817"/>
                </a:lnTo>
                <a:lnTo>
                  <a:pt x="64474" y="48892"/>
                </a:lnTo>
                <a:lnTo>
                  <a:pt x="64418" y="48966"/>
                </a:lnTo>
                <a:lnTo>
                  <a:pt x="64363" y="49041"/>
                </a:lnTo>
                <a:lnTo>
                  <a:pt x="64270" y="49227"/>
                </a:lnTo>
                <a:lnTo>
                  <a:pt x="64176" y="49357"/>
                </a:lnTo>
                <a:lnTo>
                  <a:pt x="64065" y="49543"/>
                </a:lnTo>
                <a:lnTo>
                  <a:pt x="64028" y="49618"/>
                </a:lnTo>
                <a:lnTo>
                  <a:pt x="64028" y="49692"/>
                </a:lnTo>
                <a:lnTo>
                  <a:pt x="64028" y="49729"/>
                </a:lnTo>
                <a:lnTo>
                  <a:pt x="64046" y="49748"/>
                </a:lnTo>
                <a:lnTo>
                  <a:pt x="64083" y="49767"/>
                </a:lnTo>
                <a:lnTo>
                  <a:pt x="64195" y="49767"/>
                </a:lnTo>
                <a:lnTo>
                  <a:pt x="64251" y="49748"/>
                </a:lnTo>
                <a:lnTo>
                  <a:pt x="64307" y="49711"/>
                </a:lnTo>
                <a:lnTo>
                  <a:pt x="64344" y="49674"/>
                </a:lnTo>
                <a:lnTo>
                  <a:pt x="64400" y="49562"/>
                </a:lnTo>
                <a:lnTo>
                  <a:pt x="64456" y="49432"/>
                </a:lnTo>
                <a:lnTo>
                  <a:pt x="64512" y="49283"/>
                </a:lnTo>
                <a:lnTo>
                  <a:pt x="64567" y="49171"/>
                </a:lnTo>
                <a:lnTo>
                  <a:pt x="64605" y="49134"/>
                </a:lnTo>
                <a:lnTo>
                  <a:pt x="64642" y="49078"/>
                </a:lnTo>
                <a:lnTo>
                  <a:pt x="64698" y="49059"/>
                </a:lnTo>
                <a:lnTo>
                  <a:pt x="64754" y="49041"/>
                </a:lnTo>
                <a:lnTo>
                  <a:pt x="64828" y="49059"/>
                </a:lnTo>
                <a:lnTo>
                  <a:pt x="64865" y="49078"/>
                </a:lnTo>
                <a:lnTo>
                  <a:pt x="64921" y="49096"/>
                </a:lnTo>
                <a:lnTo>
                  <a:pt x="64958" y="49152"/>
                </a:lnTo>
                <a:lnTo>
                  <a:pt x="65014" y="49245"/>
                </a:lnTo>
                <a:lnTo>
                  <a:pt x="65070" y="49357"/>
                </a:lnTo>
                <a:lnTo>
                  <a:pt x="65219" y="49562"/>
                </a:lnTo>
                <a:lnTo>
                  <a:pt x="65349" y="49729"/>
                </a:lnTo>
                <a:lnTo>
                  <a:pt x="65349" y="49599"/>
                </a:lnTo>
                <a:lnTo>
                  <a:pt x="65312" y="49450"/>
                </a:lnTo>
                <a:lnTo>
                  <a:pt x="65275" y="49301"/>
                </a:lnTo>
                <a:lnTo>
                  <a:pt x="65219" y="49152"/>
                </a:lnTo>
                <a:lnTo>
                  <a:pt x="65145" y="49003"/>
                </a:lnTo>
                <a:lnTo>
                  <a:pt x="65052" y="48892"/>
                </a:lnTo>
                <a:lnTo>
                  <a:pt x="64958" y="48799"/>
                </a:lnTo>
                <a:lnTo>
                  <a:pt x="64884" y="48761"/>
                </a:lnTo>
                <a:lnTo>
                  <a:pt x="64828" y="48761"/>
                </a:lnTo>
                <a:lnTo>
                  <a:pt x="64716" y="48743"/>
                </a:lnTo>
                <a:close/>
                <a:moveTo>
                  <a:pt x="54849" y="48501"/>
                </a:moveTo>
                <a:lnTo>
                  <a:pt x="54812" y="48519"/>
                </a:lnTo>
                <a:lnTo>
                  <a:pt x="54774" y="48557"/>
                </a:lnTo>
                <a:lnTo>
                  <a:pt x="54774" y="48612"/>
                </a:lnTo>
                <a:lnTo>
                  <a:pt x="54774" y="48650"/>
                </a:lnTo>
                <a:lnTo>
                  <a:pt x="54793" y="48780"/>
                </a:lnTo>
                <a:lnTo>
                  <a:pt x="54849" y="48929"/>
                </a:lnTo>
                <a:lnTo>
                  <a:pt x="54998" y="49227"/>
                </a:lnTo>
                <a:lnTo>
                  <a:pt x="55109" y="49413"/>
                </a:lnTo>
                <a:lnTo>
                  <a:pt x="55221" y="49674"/>
                </a:lnTo>
                <a:lnTo>
                  <a:pt x="55258" y="49748"/>
                </a:lnTo>
                <a:lnTo>
                  <a:pt x="55314" y="49785"/>
                </a:lnTo>
                <a:lnTo>
                  <a:pt x="55389" y="49785"/>
                </a:lnTo>
                <a:lnTo>
                  <a:pt x="55463" y="49729"/>
                </a:lnTo>
                <a:lnTo>
                  <a:pt x="55538" y="49655"/>
                </a:lnTo>
                <a:lnTo>
                  <a:pt x="55649" y="49543"/>
                </a:lnTo>
                <a:lnTo>
                  <a:pt x="55891" y="49301"/>
                </a:lnTo>
                <a:lnTo>
                  <a:pt x="56003" y="49171"/>
                </a:lnTo>
                <a:lnTo>
                  <a:pt x="56078" y="49041"/>
                </a:lnTo>
                <a:lnTo>
                  <a:pt x="56115" y="48985"/>
                </a:lnTo>
                <a:lnTo>
                  <a:pt x="56152" y="48854"/>
                </a:lnTo>
                <a:lnTo>
                  <a:pt x="56152" y="48799"/>
                </a:lnTo>
                <a:lnTo>
                  <a:pt x="56152" y="48761"/>
                </a:lnTo>
                <a:lnTo>
                  <a:pt x="56115" y="48761"/>
                </a:lnTo>
                <a:lnTo>
                  <a:pt x="56040" y="48799"/>
                </a:lnTo>
                <a:lnTo>
                  <a:pt x="55873" y="48947"/>
                </a:lnTo>
                <a:lnTo>
                  <a:pt x="55705" y="49115"/>
                </a:lnTo>
                <a:lnTo>
                  <a:pt x="55389" y="49432"/>
                </a:lnTo>
                <a:lnTo>
                  <a:pt x="55333" y="49208"/>
                </a:lnTo>
                <a:lnTo>
                  <a:pt x="55203" y="48892"/>
                </a:lnTo>
                <a:lnTo>
                  <a:pt x="55128" y="48724"/>
                </a:lnTo>
                <a:lnTo>
                  <a:pt x="55035" y="48594"/>
                </a:lnTo>
                <a:lnTo>
                  <a:pt x="54979" y="48557"/>
                </a:lnTo>
                <a:lnTo>
                  <a:pt x="54942" y="48519"/>
                </a:lnTo>
                <a:lnTo>
                  <a:pt x="54886" y="48501"/>
                </a:lnTo>
                <a:close/>
                <a:moveTo>
                  <a:pt x="69520" y="48482"/>
                </a:moveTo>
                <a:lnTo>
                  <a:pt x="69483" y="48519"/>
                </a:lnTo>
                <a:lnTo>
                  <a:pt x="69464" y="48557"/>
                </a:lnTo>
                <a:lnTo>
                  <a:pt x="69445" y="48594"/>
                </a:lnTo>
                <a:lnTo>
                  <a:pt x="69445" y="48650"/>
                </a:lnTo>
                <a:lnTo>
                  <a:pt x="69483" y="48761"/>
                </a:lnTo>
                <a:lnTo>
                  <a:pt x="69557" y="48892"/>
                </a:lnTo>
                <a:lnTo>
                  <a:pt x="69706" y="49152"/>
                </a:lnTo>
                <a:lnTo>
                  <a:pt x="69836" y="49320"/>
                </a:lnTo>
                <a:lnTo>
                  <a:pt x="69985" y="49562"/>
                </a:lnTo>
                <a:lnTo>
                  <a:pt x="70041" y="49655"/>
                </a:lnTo>
                <a:lnTo>
                  <a:pt x="70116" y="49748"/>
                </a:lnTo>
                <a:lnTo>
                  <a:pt x="70190" y="49785"/>
                </a:lnTo>
                <a:lnTo>
                  <a:pt x="70265" y="49785"/>
                </a:lnTo>
                <a:lnTo>
                  <a:pt x="70358" y="49729"/>
                </a:lnTo>
                <a:lnTo>
                  <a:pt x="70469" y="49618"/>
                </a:lnTo>
                <a:lnTo>
                  <a:pt x="70693" y="49338"/>
                </a:lnTo>
                <a:lnTo>
                  <a:pt x="70786" y="49190"/>
                </a:lnTo>
                <a:lnTo>
                  <a:pt x="70879" y="49022"/>
                </a:lnTo>
                <a:lnTo>
                  <a:pt x="70898" y="48966"/>
                </a:lnTo>
                <a:lnTo>
                  <a:pt x="70935" y="48817"/>
                </a:lnTo>
                <a:lnTo>
                  <a:pt x="70935" y="48761"/>
                </a:lnTo>
                <a:lnTo>
                  <a:pt x="70916" y="48724"/>
                </a:lnTo>
                <a:lnTo>
                  <a:pt x="70879" y="48724"/>
                </a:lnTo>
                <a:lnTo>
                  <a:pt x="70804" y="48761"/>
                </a:lnTo>
                <a:lnTo>
                  <a:pt x="70656" y="48910"/>
                </a:lnTo>
                <a:lnTo>
                  <a:pt x="70507" y="49078"/>
                </a:lnTo>
                <a:lnTo>
                  <a:pt x="70246" y="49432"/>
                </a:lnTo>
                <a:lnTo>
                  <a:pt x="70134" y="49208"/>
                </a:lnTo>
                <a:lnTo>
                  <a:pt x="69929" y="48873"/>
                </a:lnTo>
                <a:lnTo>
                  <a:pt x="69818" y="48705"/>
                </a:lnTo>
                <a:lnTo>
                  <a:pt x="69706" y="48575"/>
                </a:lnTo>
                <a:lnTo>
                  <a:pt x="69594" y="48501"/>
                </a:lnTo>
                <a:lnTo>
                  <a:pt x="69557" y="48482"/>
                </a:lnTo>
                <a:close/>
                <a:moveTo>
                  <a:pt x="73225" y="48631"/>
                </a:moveTo>
                <a:lnTo>
                  <a:pt x="73169" y="48650"/>
                </a:lnTo>
                <a:lnTo>
                  <a:pt x="73150" y="48668"/>
                </a:lnTo>
                <a:lnTo>
                  <a:pt x="73132" y="48687"/>
                </a:lnTo>
                <a:lnTo>
                  <a:pt x="73132" y="48743"/>
                </a:lnTo>
                <a:lnTo>
                  <a:pt x="73169" y="48854"/>
                </a:lnTo>
                <a:lnTo>
                  <a:pt x="73243" y="49003"/>
                </a:lnTo>
                <a:lnTo>
                  <a:pt x="73411" y="49264"/>
                </a:lnTo>
                <a:lnTo>
                  <a:pt x="73523" y="49450"/>
                </a:lnTo>
                <a:lnTo>
                  <a:pt x="73690" y="49692"/>
                </a:lnTo>
                <a:lnTo>
                  <a:pt x="73765" y="49748"/>
                </a:lnTo>
                <a:lnTo>
                  <a:pt x="73821" y="49785"/>
                </a:lnTo>
                <a:lnTo>
                  <a:pt x="73895" y="49767"/>
                </a:lnTo>
                <a:lnTo>
                  <a:pt x="73970" y="49711"/>
                </a:lnTo>
                <a:lnTo>
                  <a:pt x="74044" y="49618"/>
                </a:lnTo>
                <a:lnTo>
                  <a:pt x="74156" y="49487"/>
                </a:lnTo>
                <a:lnTo>
                  <a:pt x="74342" y="49264"/>
                </a:lnTo>
                <a:lnTo>
                  <a:pt x="74509" y="49022"/>
                </a:lnTo>
                <a:lnTo>
                  <a:pt x="74603" y="48817"/>
                </a:lnTo>
                <a:lnTo>
                  <a:pt x="74640" y="48687"/>
                </a:lnTo>
                <a:lnTo>
                  <a:pt x="74621" y="48668"/>
                </a:lnTo>
                <a:lnTo>
                  <a:pt x="74603" y="48687"/>
                </a:lnTo>
                <a:lnTo>
                  <a:pt x="74398" y="48910"/>
                </a:lnTo>
                <a:lnTo>
                  <a:pt x="74212" y="49134"/>
                </a:lnTo>
                <a:lnTo>
                  <a:pt x="73858" y="49599"/>
                </a:lnTo>
                <a:lnTo>
                  <a:pt x="73746" y="49376"/>
                </a:lnTo>
                <a:lnTo>
                  <a:pt x="73597" y="49059"/>
                </a:lnTo>
                <a:lnTo>
                  <a:pt x="73504" y="48910"/>
                </a:lnTo>
                <a:lnTo>
                  <a:pt x="73411" y="48780"/>
                </a:lnTo>
                <a:lnTo>
                  <a:pt x="73299" y="48687"/>
                </a:lnTo>
                <a:lnTo>
                  <a:pt x="73262" y="48650"/>
                </a:lnTo>
                <a:lnTo>
                  <a:pt x="73225" y="48631"/>
                </a:lnTo>
                <a:close/>
                <a:moveTo>
                  <a:pt x="21653" y="48557"/>
                </a:moveTo>
                <a:lnTo>
                  <a:pt x="21634" y="48575"/>
                </a:lnTo>
                <a:lnTo>
                  <a:pt x="21616" y="48612"/>
                </a:lnTo>
                <a:lnTo>
                  <a:pt x="21634" y="48724"/>
                </a:lnTo>
                <a:lnTo>
                  <a:pt x="21690" y="48854"/>
                </a:lnTo>
                <a:lnTo>
                  <a:pt x="21839" y="49115"/>
                </a:lnTo>
                <a:lnTo>
                  <a:pt x="21932" y="49301"/>
                </a:lnTo>
                <a:lnTo>
                  <a:pt x="22081" y="49562"/>
                </a:lnTo>
                <a:lnTo>
                  <a:pt x="22155" y="49674"/>
                </a:lnTo>
                <a:lnTo>
                  <a:pt x="22230" y="49767"/>
                </a:lnTo>
                <a:lnTo>
                  <a:pt x="22304" y="49823"/>
                </a:lnTo>
                <a:lnTo>
                  <a:pt x="22398" y="49823"/>
                </a:lnTo>
                <a:lnTo>
                  <a:pt x="22435" y="49804"/>
                </a:lnTo>
                <a:lnTo>
                  <a:pt x="22491" y="49767"/>
                </a:lnTo>
                <a:lnTo>
                  <a:pt x="22621" y="49636"/>
                </a:lnTo>
                <a:lnTo>
                  <a:pt x="22826" y="49394"/>
                </a:lnTo>
                <a:lnTo>
                  <a:pt x="22919" y="49264"/>
                </a:lnTo>
                <a:lnTo>
                  <a:pt x="22975" y="49134"/>
                </a:lnTo>
                <a:lnTo>
                  <a:pt x="22993" y="49022"/>
                </a:lnTo>
                <a:lnTo>
                  <a:pt x="23012" y="48873"/>
                </a:lnTo>
                <a:lnTo>
                  <a:pt x="22993" y="48817"/>
                </a:lnTo>
                <a:lnTo>
                  <a:pt x="22975" y="48799"/>
                </a:lnTo>
                <a:lnTo>
                  <a:pt x="22937" y="48799"/>
                </a:lnTo>
                <a:lnTo>
                  <a:pt x="22882" y="48873"/>
                </a:lnTo>
                <a:lnTo>
                  <a:pt x="22658" y="49227"/>
                </a:lnTo>
                <a:lnTo>
                  <a:pt x="22528" y="49394"/>
                </a:lnTo>
                <a:lnTo>
                  <a:pt x="22379" y="49562"/>
                </a:lnTo>
                <a:lnTo>
                  <a:pt x="22267" y="49320"/>
                </a:lnTo>
                <a:lnTo>
                  <a:pt x="22118" y="49022"/>
                </a:lnTo>
                <a:lnTo>
                  <a:pt x="22044" y="48873"/>
                </a:lnTo>
                <a:lnTo>
                  <a:pt x="21951" y="48724"/>
                </a:lnTo>
                <a:lnTo>
                  <a:pt x="21858" y="48631"/>
                </a:lnTo>
                <a:lnTo>
                  <a:pt x="21765" y="48575"/>
                </a:lnTo>
                <a:lnTo>
                  <a:pt x="21709" y="48557"/>
                </a:lnTo>
                <a:close/>
                <a:moveTo>
                  <a:pt x="59838" y="48557"/>
                </a:moveTo>
                <a:lnTo>
                  <a:pt x="59801" y="48594"/>
                </a:lnTo>
                <a:lnTo>
                  <a:pt x="59485" y="49096"/>
                </a:lnTo>
                <a:lnTo>
                  <a:pt x="59299" y="49338"/>
                </a:lnTo>
                <a:lnTo>
                  <a:pt x="59131" y="49562"/>
                </a:lnTo>
                <a:lnTo>
                  <a:pt x="59019" y="49376"/>
                </a:lnTo>
                <a:lnTo>
                  <a:pt x="58852" y="49059"/>
                </a:lnTo>
                <a:lnTo>
                  <a:pt x="58759" y="48910"/>
                </a:lnTo>
                <a:lnTo>
                  <a:pt x="58647" y="48799"/>
                </a:lnTo>
                <a:lnTo>
                  <a:pt x="58610" y="48761"/>
                </a:lnTo>
                <a:lnTo>
                  <a:pt x="58554" y="48724"/>
                </a:lnTo>
                <a:lnTo>
                  <a:pt x="58517" y="48724"/>
                </a:lnTo>
                <a:lnTo>
                  <a:pt x="58479" y="48743"/>
                </a:lnTo>
                <a:lnTo>
                  <a:pt x="58442" y="48761"/>
                </a:lnTo>
                <a:lnTo>
                  <a:pt x="58423" y="48799"/>
                </a:lnTo>
                <a:lnTo>
                  <a:pt x="58423" y="48873"/>
                </a:lnTo>
                <a:lnTo>
                  <a:pt x="58461" y="48966"/>
                </a:lnTo>
                <a:lnTo>
                  <a:pt x="58517" y="49078"/>
                </a:lnTo>
                <a:lnTo>
                  <a:pt x="58666" y="49283"/>
                </a:lnTo>
                <a:lnTo>
                  <a:pt x="58777" y="49413"/>
                </a:lnTo>
                <a:lnTo>
                  <a:pt x="58926" y="49674"/>
                </a:lnTo>
                <a:lnTo>
                  <a:pt x="59001" y="49767"/>
                </a:lnTo>
                <a:lnTo>
                  <a:pt x="59056" y="49804"/>
                </a:lnTo>
                <a:lnTo>
                  <a:pt x="59112" y="49823"/>
                </a:lnTo>
                <a:lnTo>
                  <a:pt x="59187" y="49785"/>
                </a:lnTo>
                <a:lnTo>
                  <a:pt x="59280" y="49711"/>
                </a:lnTo>
                <a:lnTo>
                  <a:pt x="59392" y="49562"/>
                </a:lnTo>
                <a:lnTo>
                  <a:pt x="59596" y="49283"/>
                </a:lnTo>
                <a:lnTo>
                  <a:pt x="59690" y="49115"/>
                </a:lnTo>
                <a:lnTo>
                  <a:pt x="59783" y="48966"/>
                </a:lnTo>
                <a:lnTo>
                  <a:pt x="59838" y="48705"/>
                </a:lnTo>
                <a:lnTo>
                  <a:pt x="59857" y="48575"/>
                </a:lnTo>
                <a:lnTo>
                  <a:pt x="59838" y="48557"/>
                </a:lnTo>
                <a:close/>
                <a:moveTo>
                  <a:pt x="68384" y="48482"/>
                </a:moveTo>
                <a:lnTo>
                  <a:pt x="68310" y="48501"/>
                </a:lnTo>
                <a:lnTo>
                  <a:pt x="68254" y="48519"/>
                </a:lnTo>
                <a:lnTo>
                  <a:pt x="68198" y="48575"/>
                </a:lnTo>
                <a:lnTo>
                  <a:pt x="68161" y="48631"/>
                </a:lnTo>
                <a:lnTo>
                  <a:pt x="68068" y="48799"/>
                </a:lnTo>
                <a:lnTo>
                  <a:pt x="67975" y="48966"/>
                </a:lnTo>
                <a:lnTo>
                  <a:pt x="67900" y="49134"/>
                </a:lnTo>
                <a:lnTo>
                  <a:pt x="67844" y="49283"/>
                </a:lnTo>
                <a:lnTo>
                  <a:pt x="67751" y="49394"/>
                </a:lnTo>
                <a:lnTo>
                  <a:pt x="67621" y="49543"/>
                </a:lnTo>
                <a:lnTo>
                  <a:pt x="67565" y="49618"/>
                </a:lnTo>
                <a:lnTo>
                  <a:pt x="67528" y="49692"/>
                </a:lnTo>
                <a:lnTo>
                  <a:pt x="67528" y="49748"/>
                </a:lnTo>
                <a:lnTo>
                  <a:pt x="67528" y="49785"/>
                </a:lnTo>
                <a:lnTo>
                  <a:pt x="67565" y="49804"/>
                </a:lnTo>
                <a:lnTo>
                  <a:pt x="67602" y="49823"/>
                </a:lnTo>
                <a:lnTo>
                  <a:pt x="67714" y="49823"/>
                </a:lnTo>
                <a:lnTo>
                  <a:pt x="67788" y="49767"/>
                </a:lnTo>
                <a:lnTo>
                  <a:pt x="67863" y="49711"/>
                </a:lnTo>
                <a:lnTo>
                  <a:pt x="67993" y="49543"/>
                </a:lnTo>
                <a:lnTo>
                  <a:pt x="68068" y="49413"/>
                </a:lnTo>
                <a:lnTo>
                  <a:pt x="68123" y="49283"/>
                </a:lnTo>
                <a:lnTo>
                  <a:pt x="68179" y="49115"/>
                </a:lnTo>
                <a:lnTo>
                  <a:pt x="68235" y="48947"/>
                </a:lnTo>
                <a:lnTo>
                  <a:pt x="68272" y="48892"/>
                </a:lnTo>
                <a:lnTo>
                  <a:pt x="68310" y="48854"/>
                </a:lnTo>
                <a:lnTo>
                  <a:pt x="68347" y="48836"/>
                </a:lnTo>
                <a:lnTo>
                  <a:pt x="68384" y="48836"/>
                </a:lnTo>
                <a:lnTo>
                  <a:pt x="68459" y="48873"/>
                </a:lnTo>
                <a:lnTo>
                  <a:pt x="68533" y="48929"/>
                </a:lnTo>
                <a:lnTo>
                  <a:pt x="68589" y="49003"/>
                </a:lnTo>
                <a:lnTo>
                  <a:pt x="68701" y="49190"/>
                </a:lnTo>
                <a:lnTo>
                  <a:pt x="68775" y="49338"/>
                </a:lnTo>
                <a:lnTo>
                  <a:pt x="68868" y="49506"/>
                </a:lnTo>
                <a:lnTo>
                  <a:pt x="68999" y="49692"/>
                </a:lnTo>
                <a:lnTo>
                  <a:pt x="69073" y="49748"/>
                </a:lnTo>
                <a:lnTo>
                  <a:pt x="69129" y="49785"/>
                </a:lnTo>
                <a:lnTo>
                  <a:pt x="69147" y="49785"/>
                </a:lnTo>
                <a:lnTo>
                  <a:pt x="69185" y="49767"/>
                </a:lnTo>
                <a:lnTo>
                  <a:pt x="69203" y="49729"/>
                </a:lnTo>
                <a:lnTo>
                  <a:pt x="69222" y="49674"/>
                </a:lnTo>
                <a:lnTo>
                  <a:pt x="69222" y="49599"/>
                </a:lnTo>
                <a:lnTo>
                  <a:pt x="69166" y="49487"/>
                </a:lnTo>
                <a:lnTo>
                  <a:pt x="69092" y="49338"/>
                </a:lnTo>
                <a:lnTo>
                  <a:pt x="68999" y="49190"/>
                </a:lnTo>
                <a:lnTo>
                  <a:pt x="68812" y="48910"/>
                </a:lnTo>
                <a:lnTo>
                  <a:pt x="68682" y="48724"/>
                </a:lnTo>
                <a:lnTo>
                  <a:pt x="68589" y="48612"/>
                </a:lnTo>
                <a:lnTo>
                  <a:pt x="68514" y="48538"/>
                </a:lnTo>
                <a:lnTo>
                  <a:pt x="68440" y="48501"/>
                </a:lnTo>
                <a:lnTo>
                  <a:pt x="68384" y="48482"/>
                </a:lnTo>
                <a:close/>
                <a:moveTo>
                  <a:pt x="81957" y="48705"/>
                </a:moveTo>
                <a:lnTo>
                  <a:pt x="81919" y="48724"/>
                </a:lnTo>
                <a:lnTo>
                  <a:pt x="81789" y="48799"/>
                </a:lnTo>
                <a:lnTo>
                  <a:pt x="81696" y="48892"/>
                </a:lnTo>
                <a:lnTo>
                  <a:pt x="81491" y="49096"/>
                </a:lnTo>
                <a:lnTo>
                  <a:pt x="81305" y="49320"/>
                </a:lnTo>
                <a:lnTo>
                  <a:pt x="81119" y="49543"/>
                </a:lnTo>
                <a:lnTo>
                  <a:pt x="80933" y="49115"/>
                </a:lnTo>
                <a:lnTo>
                  <a:pt x="80858" y="49003"/>
                </a:lnTo>
                <a:lnTo>
                  <a:pt x="80784" y="48892"/>
                </a:lnTo>
                <a:lnTo>
                  <a:pt x="80709" y="48799"/>
                </a:lnTo>
                <a:lnTo>
                  <a:pt x="80635" y="48761"/>
                </a:lnTo>
                <a:lnTo>
                  <a:pt x="80542" y="48761"/>
                </a:lnTo>
                <a:lnTo>
                  <a:pt x="80523" y="48799"/>
                </a:lnTo>
                <a:lnTo>
                  <a:pt x="80523" y="48836"/>
                </a:lnTo>
                <a:lnTo>
                  <a:pt x="80542" y="48947"/>
                </a:lnTo>
                <a:lnTo>
                  <a:pt x="80598" y="49096"/>
                </a:lnTo>
                <a:lnTo>
                  <a:pt x="80747" y="49376"/>
                </a:lnTo>
                <a:lnTo>
                  <a:pt x="80840" y="49543"/>
                </a:lnTo>
                <a:lnTo>
                  <a:pt x="80933" y="49692"/>
                </a:lnTo>
                <a:lnTo>
                  <a:pt x="81026" y="49785"/>
                </a:lnTo>
                <a:lnTo>
                  <a:pt x="81100" y="49823"/>
                </a:lnTo>
                <a:lnTo>
                  <a:pt x="81156" y="49823"/>
                </a:lnTo>
                <a:lnTo>
                  <a:pt x="81231" y="49767"/>
                </a:lnTo>
                <a:lnTo>
                  <a:pt x="81324" y="49692"/>
                </a:lnTo>
                <a:lnTo>
                  <a:pt x="81510" y="49469"/>
                </a:lnTo>
                <a:lnTo>
                  <a:pt x="81677" y="49283"/>
                </a:lnTo>
                <a:lnTo>
                  <a:pt x="81845" y="49078"/>
                </a:lnTo>
                <a:lnTo>
                  <a:pt x="81938" y="48854"/>
                </a:lnTo>
                <a:lnTo>
                  <a:pt x="81975" y="48799"/>
                </a:lnTo>
                <a:lnTo>
                  <a:pt x="81975" y="48743"/>
                </a:lnTo>
                <a:lnTo>
                  <a:pt x="81957" y="48705"/>
                </a:lnTo>
                <a:close/>
                <a:moveTo>
                  <a:pt x="2011" y="48519"/>
                </a:moveTo>
                <a:lnTo>
                  <a:pt x="1955" y="48557"/>
                </a:lnTo>
                <a:lnTo>
                  <a:pt x="1825" y="48687"/>
                </a:lnTo>
                <a:lnTo>
                  <a:pt x="1713" y="48854"/>
                </a:lnTo>
                <a:lnTo>
                  <a:pt x="1601" y="49041"/>
                </a:lnTo>
                <a:lnTo>
                  <a:pt x="1508" y="49227"/>
                </a:lnTo>
                <a:lnTo>
                  <a:pt x="1452" y="49394"/>
                </a:lnTo>
                <a:lnTo>
                  <a:pt x="1434" y="49506"/>
                </a:lnTo>
                <a:lnTo>
                  <a:pt x="1452" y="49655"/>
                </a:lnTo>
                <a:lnTo>
                  <a:pt x="1471" y="49692"/>
                </a:lnTo>
                <a:lnTo>
                  <a:pt x="1508" y="49692"/>
                </a:lnTo>
                <a:lnTo>
                  <a:pt x="1545" y="49655"/>
                </a:lnTo>
                <a:lnTo>
                  <a:pt x="1620" y="49543"/>
                </a:lnTo>
                <a:lnTo>
                  <a:pt x="1731" y="49376"/>
                </a:lnTo>
                <a:lnTo>
                  <a:pt x="1825" y="49190"/>
                </a:lnTo>
                <a:lnTo>
                  <a:pt x="1918" y="49022"/>
                </a:lnTo>
                <a:lnTo>
                  <a:pt x="2029" y="48836"/>
                </a:lnTo>
                <a:lnTo>
                  <a:pt x="2141" y="49096"/>
                </a:lnTo>
                <a:lnTo>
                  <a:pt x="2327" y="49450"/>
                </a:lnTo>
                <a:lnTo>
                  <a:pt x="2420" y="49618"/>
                </a:lnTo>
                <a:lnTo>
                  <a:pt x="2513" y="49767"/>
                </a:lnTo>
                <a:lnTo>
                  <a:pt x="2569" y="49804"/>
                </a:lnTo>
                <a:lnTo>
                  <a:pt x="2607" y="49841"/>
                </a:lnTo>
                <a:lnTo>
                  <a:pt x="2662" y="49841"/>
                </a:lnTo>
                <a:lnTo>
                  <a:pt x="2700" y="49823"/>
                </a:lnTo>
                <a:lnTo>
                  <a:pt x="2718" y="49785"/>
                </a:lnTo>
                <a:lnTo>
                  <a:pt x="2737" y="49729"/>
                </a:lnTo>
                <a:lnTo>
                  <a:pt x="2737" y="49655"/>
                </a:lnTo>
                <a:lnTo>
                  <a:pt x="2718" y="49581"/>
                </a:lnTo>
                <a:lnTo>
                  <a:pt x="2644" y="49394"/>
                </a:lnTo>
                <a:lnTo>
                  <a:pt x="2551" y="49190"/>
                </a:lnTo>
                <a:lnTo>
                  <a:pt x="2309" y="48817"/>
                </a:lnTo>
                <a:lnTo>
                  <a:pt x="2141" y="48557"/>
                </a:lnTo>
                <a:lnTo>
                  <a:pt x="2104" y="48519"/>
                </a:lnTo>
                <a:close/>
                <a:moveTo>
                  <a:pt x="5679" y="48538"/>
                </a:moveTo>
                <a:lnTo>
                  <a:pt x="5623" y="48557"/>
                </a:lnTo>
                <a:lnTo>
                  <a:pt x="5567" y="48594"/>
                </a:lnTo>
                <a:lnTo>
                  <a:pt x="5455" y="48705"/>
                </a:lnTo>
                <a:lnTo>
                  <a:pt x="5343" y="48892"/>
                </a:lnTo>
                <a:lnTo>
                  <a:pt x="5250" y="49096"/>
                </a:lnTo>
                <a:lnTo>
                  <a:pt x="5176" y="49283"/>
                </a:lnTo>
                <a:lnTo>
                  <a:pt x="5120" y="49469"/>
                </a:lnTo>
                <a:lnTo>
                  <a:pt x="5120" y="49525"/>
                </a:lnTo>
                <a:lnTo>
                  <a:pt x="5139" y="49581"/>
                </a:lnTo>
                <a:lnTo>
                  <a:pt x="5194" y="49711"/>
                </a:lnTo>
                <a:lnTo>
                  <a:pt x="5213" y="49729"/>
                </a:lnTo>
                <a:lnTo>
                  <a:pt x="5232" y="49711"/>
                </a:lnTo>
                <a:lnTo>
                  <a:pt x="5269" y="49636"/>
                </a:lnTo>
                <a:lnTo>
                  <a:pt x="5325" y="49506"/>
                </a:lnTo>
                <a:lnTo>
                  <a:pt x="5455" y="49152"/>
                </a:lnTo>
                <a:lnTo>
                  <a:pt x="5530" y="48985"/>
                </a:lnTo>
                <a:lnTo>
                  <a:pt x="5641" y="48817"/>
                </a:lnTo>
                <a:lnTo>
                  <a:pt x="5772" y="49059"/>
                </a:lnTo>
                <a:lnTo>
                  <a:pt x="5976" y="49432"/>
                </a:lnTo>
                <a:lnTo>
                  <a:pt x="6088" y="49618"/>
                </a:lnTo>
                <a:lnTo>
                  <a:pt x="6200" y="49748"/>
                </a:lnTo>
                <a:lnTo>
                  <a:pt x="6237" y="49804"/>
                </a:lnTo>
                <a:lnTo>
                  <a:pt x="6293" y="49841"/>
                </a:lnTo>
                <a:lnTo>
                  <a:pt x="6330" y="49841"/>
                </a:lnTo>
                <a:lnTo>
                  <a:pt x="6367" y="49823"/>
                </a:lnTo>
                <a:lnTo>
                  <a:pt x="6386" y="49785"/>
                </a:lnTo>
                <a:lnTo>
                  <a:pt x="6405" y="49729"/>
                </a:lnTo>
                <a:lnTo>
                  <a:pt x="6386" y="49674"/>
                </a:lnTo>
                <a:lnTo>
                  <a:pt x="6367" y="49599"/>
                </a:lnTo>
                <a:lnTo>
                  <a:pt x="6293" y="49413"/>
                </a:lnTo>
                <a:lnTo>
                  <a:pt x="6181" y="49208"/>
                </a:lnTo>
                <a:lnTo>
                  <a:pt x="5921" y="48817"/>
                </a:lnTo>
                <a:lnTo>
                  <a:pt x="5753" y="48575"/>
                </a:lnTo>
                <a:lnTo>
                  <a:pt x="5716" y="48538"/>
                </a:lnTo>
                <a:close/>
                <a:moveTo>
                  <a:pt x="27871" y="48668"/>
                </a:moveTo>
                <a:lnTo>
                  <a:pt x="27760" y="48705"/>
                </a:lnTo>
                <a:lnTo>
                  <a:pt x="27685" y="48780"/>
                </a:lnTo>
                <a:lnTo>
                  <a:pt x="27611" y="48854"/>
                </a:lnTo>
                <a:lnTo>
                  <a:pt x="27555" y="48966"/>
                </a:lnTo>
                <a:lnTo>
                  <a:pt x="27517" y="49078"/>
                </a:lnTo>
                <a:lnTo>
                  <a:pt x="27424" y="49301"/>
                </a:lnTo>
                <a:lnTo>
                  <a:pt x="27369" y="49357"/>
                </a:lnTo>
                <a:lnTo>
                  <a:pt x="27275" y="49450"/>
                </a:lnTo>
                <a:lnTo>
                  <a:pt x="27089" y="49599"/>
                </a:lnTo>
                <a:lnTo>
                  <a:pt x="27033" y="49692"/>
                </a:lnTo>
                <a:lnTo>
                  <a:pt x="27015" y="49711"/>
                </a:lnTo>
                <a:lnTo>
                  <a:pt x="27015" y="49748"/>
                </a:lnTo>
                <a:lnTo>
                  <a:pt x="27015" y="49785"/>
                </a:lnTo>
                <a:lnTo>
                  <a:pt x="27052" y="49804"/>
                </a:lnTo>
                <a:lnTo>
                  <a:pt x="27089" y="49823"/>
                </a:lnTo>
                <a:lnTo>
                  <a:pt x="27164" y="49841"/>
                </a:lnTo>
                <a:lnTo>
                  <a:pt x="27257" y="49841"/>
                </a:lnTo>
                <a:lnTo>
                  <a:pt x="27331" y="49823"/>
                </a:lnTo>
                <a:lnTo>
                  <a:pt x="27387" y="49785"/>
                </a:lnTo>
                <a:lnTo>
                  <a:pt x="27443" y="49748"/>
                </a:lnTo>
                <a:lnTo>
                  <a:pt x="27480" y="49692"/>
                </a:lnTo>
                <a:lnTo>
                  <a:pt x="27517" y="49618"/>
                </a:lnTo>
                <a:lnTo>
                  <a:pt x="27592" y="49469"/>
                </a:lnTo>
                <a:lnTo>
                  <a:pt x="27629" y="49320"/>
                </a:lnTo>
                <a:lnTo>
                  <a:pt x="27685" y="49171"/>
                </a:lnTo>
                <a:lnTo>
                  <a:pt x="27760" y="49059"/>
                </a:lnTo>
                <a:lnTo>
                  <a:pt x="27797" y="49022"/>
                </a:lnTo>
                <a:lnTo>
                  <a:pt x="27853" y="48985"/>
                </a:lnTo>
                <a:lnTo>
                  <a:pt x="28002" y="48985"/>
                </a:lnTo>
                <a:lnTo>
                  <a:pt x="28057" y="49022"/>
                </a:lnTo>
                <a:lnTo>
                  <a:pt x="28132" y="49059"/>
                </a:lnTo>
                <a:lnTo>
                  <a:pt x="28244" y="49190"/>
                </a:lnTo>
                <a:lnTo>
                  <a:pt x="28337" y="49357"/>
                </a:lnTo>
                <a:lnTo>
                  <a:pt x="28430" y="49525"/>
                </a:lnTo>
                <a:lnTo>
                  <a:pt x="28523" y="49655"/>
                </a:lnTo>
                <a:lnTo>
                  <a:pt x="28560" y="49711"/>
                </a:lnTo>
                <a:lnTo>
                  <a:pt x="28616" y="49748"/>
                </a:lnTo>
                <a:lnTo>
                  <a:pt x="28653" y="49767"/>
                </a:lnTo>
                <a:lnTo>
                  <a:pt x="28709" y="49767"/>
                </a:lnTo>
                <a:lnTo>
                  <a:pt x="28746" y="49729"/>
                </a:lnTo>
                <a:lnTo>
                  <a:pt x="28765" y="49692"/>
                </a:lnTo>
                <a:lnTo>
                  <a:pt x="28765" y="49636"/>
                </a:lnTo>
                <a:lnTo>
                  <a:pt x="28728" y="49562"/>
                </a:lnTo>
                <a:lnTo>
                  <a:pt x="28653" y="49394"/>
                </a:lnTo>
                <a:lnTo>
                  <a:pt x="28541" y="49190"/>
                </a:lnTo>
                <a:lnTo>
                  <a:pt x="28393" y="49003"/>
                </a:lnTo>
                <a:lnTo>
                  <a:pt x="28244" y="48836"/>
                </a:lnTo>
                <a:lnTo>
                  <a:pt x="28113" y="48724"/>
                </a:lnTo>
                <a:lnTo>
                  <a:pt x="28057" y="48687"/>
                </a:lnTo>
                <a:lnTo>
                  <a:pt x="28002" y="48668"/>
                </a:lnTo>
                <a:close/>
                <a:moveTo>
                  <a:pt x="36342" y="48650"/>
                </a:moveTo>
                <a:lnTo>
                  <a:pt x="36305" y="48687"/>
                </a:lnTo>
                <a:lnTo>
                  <a:pt x="36305" y="48724"/>
                </a:lnTo>
                <a:lnTo>
                  <a:pt x="36305" y="48780"/>
                </a:lnTo>
                <a:lnTo>
                  <a:pt x="36342" y="48929"/>
                </a:lnTo>
                <a:lnTo>
                  <a:pt x="36436" y="49096"/>
                </a:lnTo>
                <a:lnTo>
                  <a:pt x="36622" y="49413"/>
                </a:lnTo>
                <a:lnTo>
                  <a:pt x="36752" y="49618"/>
                </a:lnTo>
                <a:lnTo>
                  <a:pt x="36845" y="49729"/>
                </a:lnTo>
                <a:lnTo>
                  <a:pt x="36920" y="49804"/>
                </a:lnTo>
                <a:lnTo>
                  <a:pt x="37013" y="49841"/>
                </a:lnTo>
                <a:lnTo>
                  <a:pt x="37087" y="49823"/>
                </a:lnTo>
                <a:lnTo>
                  <a:pt x="37162" y="49785"/>
                </a:lnTo>
                <a:lnTo>
                  <a:pt x="37255" y="49711"/>
                </a:lnTo>
                <a:lnTo>
                  <a:pt x="37441" y="49506"/>
                </a:lnTo>
                <a:lnTo>
                  <a:pt x="37608" y="49283"/>
                </a:lnTo>
                <a:lnTo>
                  <a:pt x="37739" y="49059"/>
                </a:lnTo>
                <a:lnTo>
                  <a:pt x="37795" y="48854"/>
                </a:lnTo>
                <a:lnTo>
                  <a:pt x="37813" y="48743"/>
                </a:lnTo>
                <a:lnTo>
                  <a:pt x="37813" y="48724"/>
                </a:lnTo>
                <a:lnTo>
                  <a:pt x="37776" y="48743"/>
                </a:lnTo>
                <a:lnTo>
                  <a:pt x="37627" y="48985"/>
                </a:lnTo>
                <a:lnTo>
                  <a:pt x="37441" y="49208"/>
                </a:lnTo>
                <a:lnTo>
                  <a:pt x="37236" y="49413"/>
                </a:lnTo>
                <a:lnTo>
                  <a:pt x="37013" y="49599"/>
                </a:lnTo>
                <a:lnTo>
                  <a:pt x="36920" y="49376"/>
                </a:lnTo>
                <a:lnTo>
                  <a:pt x="36752" y="49059"/>
                </a:lnTo>
                <a:lnTo>
                  <a:pt x="36678" y="48892"/>
                </a:lnTo>
                <a:lnTo>
                  <a:pt x="36584" y="48761"/>
                </a:lnTo>
                <a:lnTo>
                  <a:pt x="36473" y="48687"/>
                </a:lnTo>
                <a:lnTo>
                  <a:pt x="36436" y="48650"/>
                </a:lnTo>
                <a:close/>
                <a:moveTo>
                  <a:pt x="40122" y="48650"/>
                </a:moveTo>
                <a:lnTo>
                  <a:pt x="40066" y="48668"/>
                </a:lnTo>
                <a:lnTo>
                  <a:pt x="40047" y="48705"/>
                </a:lnTo>
                <a:lnTo>
                  <a:pt x="40029" y="48761"/>
                </a:lnTo>
                <a:lnTo>
                  <a:pt x="40047" y="48873"/>
                </a:lnTo>
                <a:lnTo>
                  <a:pt x="40103" y="49022"/>
                </a:lnTo>
                <a:lnTo>
                  <a:pt x="40178" y="49171"/>
                </a:lnTo>
                <a:lnTo>
                  <a:pt x="40252" y="49301"/>
                </a:lnTo>
                <a:lnTo>
                  <a:pt x="40345" y="49469"/>
                </a:lnTo>
                <a:lnTo>
                  <a:pt x="40532" y="49674"/>
                </a:lnTo>
                <a:lnTo>
                  <a:pt x="40625" y="49748"/>
                </a:lnTo>
                <a:lnTo>
                  <a:pt x="40718" y="49804"/>
                </a:lnTo>
                <a:lnTo>
                  <a:pt x="40811" y="49841"/>
                </a:lnTo>
                <a:lnTo>
                  <a:pt x="40885" y="49841"/>
                </a:lnTo>
                <a:lnTo>
                  <a:pt x="40941" y="49823"/>
                </a:lnTo>
                <a:lnTo>
                  <a:pt x="40978" y="49785"/>
                </a:lnTo>
                <a:lnTo>
                  <a:pt x="41071" y="49674"/>
                </a:lnTo>
                <a:lnTo>
                  <a:pt x="41202" y="49450"/>
                </a:lnTo>
                <a:lnTo>
                  <a:pt x="41313" y="49208"/>
                </a:lnTo>
                <a:lnTo>
                  <a:pt x="41407" y="48910"/>
                </a:lnTo>
                <a:lnTo>
                  <a:pt x="41444" y="48743"/>
                </a:lnTo>
                <a:lnTo>
                  <a:pt x="41444" y="48687"/>
                </a:lnTo>
                <a:lnTo>
                  <a:pt x="41407" y="48687"/>
                </a:lnTo>
                <a:lnTo>
                  <a:pt x="41313" y="48761"/>
                </a:lnTo>
                <a:lnTo>
                  <a:pt x="41220" y="48836"/>
                </a:lnTo>
                <a:lnTo>
                  <a:pt x="41146" y="48947"/>
                </a:lnTo>
                <a:lnTo>
                  <a:pt x="41071" y="49078"/>
                </a:lnTo>
                <a:lnTo>
                  <a:pt x="40941" y="49320"/>
                </a:lnTo>
                <a:lnTo>
                  <a:pt x="40829" y="49543"/>
                </a:lnTo>
                <a:lnTo>
                  <a:pt x="40699" y="49432"/>
                </a:lnTo>
                <a:lnTo>
                  <a:pt x="40606" y="49320"/>
                </a:lnTo>
                <a:lnTo>
                  <a:pt x="40494" y="49171"/>
                </a:lnTo>
                <a:lnTo>
                  <a:pt x="40420" y="49041"/>
                </a:lnTo>
                <a:lnTo>
                  <a:pt x="40327" y="48817"/>
                </a:lnTo>
                <a:lnTo>
                  <a:pt x="40252" y="48705"/>
                </a:lnTo>
                <a:lnTo>
                  <a:pt x="40215" y="48668"/>
                </a:lnTo>
                <a:lnTo>
                  <a:pt x="40178" y="48650"/>
                </a:lnTo>
                <a:close/>
                <a:moveTo>
                  <a:pt x="46191" y="48650"/>
                </a:moveTo>
                <a:lnTo>
                  <a:pt x="46154" y="48668"/>
                </a:lnTo>
                <a:lnTo>
                  <a:pt x="46042" y="48761"/>
                </a:lnTo>
                <a:lnTo>
                  <a:pt x="45931" y="48929"/>
                </a:lnTo>
                <a:lnTo>
                  <a:pt x="45819" y="49134"/>
                </a:lnTo>
                <a:lnTo>
                  <a:pt x="45707" y="49338"/>
                </a:lnTo>
                <a:lnTo>
                  <a:pt x="45633" y="49543"/>
                </a:lnTo>
                <a:lnTo>
                  <a:pt x="45596" y="49692"/>
                </a:lnTo>
                <a:lnTo>
                  <a:pt x="45596" y="49748"/>
                </a:lnTo>
                <a:lnTo>
                  <a:pt x="45596" y="49785"/>
                </a:lnTo>
                <a:lnTo>
                  <a:pt x="45633" y="49823"/>
                </a:lnTo>
                <a:lnTo>
                  <a:pt x="45670" y="49841"/>
                </a:lnTo>
                <a:lnTo>
                  <a:pt x="45726" y="49823"/>
                </a:lnTo>
                <a:lnTo>
                  <a:pt x="45763" y="49785"/>
                </a:lnTo>
                <a:lnTo>
                  <a:pt x="45856" y="49674"/>
                </a:lnTo>
                <a:lnTo>
                  <a:pt x="45949" y="49506"/>
                </a:lnTo>
                <a:lnTo>
                  <a:pt x="46117" y="49152"/>
                </a:lnTo>
                <a:lnTo>
                  <a:pt x="46210" y="48947"/>
                </a:lnTo>
                <a:lnTo>
                  <a:pt x="46359" y="49059"/>
                </a:lnTo>
                <a:lnTo>
                  <a:pt x="46471" y="49190"/>
                </a:lnTo>
                <a:lnTo>
                  <a:pt x="46713" y="49450"/>
                </a:lnTo>
                <a:lnTo>
                  <a:pt x="46769" y="49543"/>
                </a:lnTo>
                <a:lnTo>
                  <a:pt x="46843" y="49655"/>
                </a:lnTo>
                <a:lnTo>
                  <a:pt x="46880" y="49674"/>
                </a:lnTo>
                <a:lnTo>
                  <a:pt x="46918" y="49674"/>
                </a:lnTo>
                <a:lnTo>
                  <a:pt x="46936" y="49655"/>
                </a:lnTo>
                <a:lnTo>
                  <a:pt x="46955" y="49581"/>
                </a:lnTo>
                <a:lnTo>
                  <a:pt x="46955" y="49506"/>
                </a:lnTo>
                <a:lnTo>
                  <a:pt x="46936" y="49450"/>
                </a:lnTo>
                <a:lnTo>
                  <a:pt x="46899" y="49301"/>
                </a:lnTo>
                <a:lnTo>
                  <a:pt x="46806" y="49171"/>
                </a:lnTo>
                <a:lnTo>
                  <a:pt x="46694" y="49041"/>
                </a:lnTo>
                <a:lnTo>
                  <a:pt x="46564" y="48910"/>
                </a:lnTo>
                <a:lnTo>
                  <a:pt x="46433" y="48817"/>
                </a:lnTo>
                <a:lnTo>
                  <a:pt x="46229" y="48650"/>
                </a:lnTo>
                <a:close/>
                <a:moveTo>
                  <a:pt x="86816" y="48538"/>
                </a:moveTo>
                <a:lnTo>
                  <a:pt x="86779" y="48575"/>
                </a:lnTo>
                <a:lnTo>
                  <a:pt x="86611" y="48817"/>
                </a:lnTo>
                <a:lnTo>
                  <a:pt x="86369" y="49208"/>
                </a:lnTo>
                <a:lnTo>
                  <a:pt x="86257" y="49413"/>
                </a:lnTo>
                <a:lnTo>
                  <a:pt x="86183" y="49599"/>
                </a:lnTo>
                <a:lnTo>
                  <a:pt x="86146" y="49674"/>
                </a:lnTo>
                <a:lnTo>
                  <a:pt x="86146" y="49729"/>
                </a:lnTo>
                <a:lnTo>
                  <a:pt x="86146" y="49785"/>
                </a:lnTo>
                <a:lnTo>
                  <a:pt x="86183" y="49823"/>
                </a:lnTo>
                <a:lnTo>
                  <a:pt x="86220" y="49841"/>
                </a:lnTo>
                <a:lnTo>
                  <a:pt x="86257" y="49841"/>
                </a:lnTo>
                <a:lnTo>
                  <a:pt x="86295" y="49804"/>
                </a:lnTo>
                <a:lnTo>
                  <a:pt x="86351" y="49748"/>
                </a:lnTo>
                <a:lnTo>
                  <a:pt x="86462" y="49618"/>
                </a:lnTo>
                <a:lnTo>
                  <a:pt x="86574" y="49432"/>
                </a:lnTo>
                <a:lnTo>
                  <a:pt x="86760" y="49059"/>
                </a:lnTo>
                <a:lnTo>
                  <a:pt x="86890" y="48817"/>
                </a:lnTo>
                <a:lnTo>
                  <a:pt x="87002" y="48966"/>
                </a:lnTo>
                <a:lnTo>
                  <a:pt x="87077" y="49115"/>
                </a:lnTo>
                <a:lnTo>
                  <a:pt x="87151" y="49264"/>
                </a:lnTo>
                <a:lnTo>
                  <a:pt x="87207" y="49432"/>
                </a:lnTo>
                <a:lnTo>
                  <a:pt x="87244" y="49581"/>
                </a:lnTo>
                <a:lnTo>
                  <a:pt x="87281" y="49692"/>
                </a:lnTo>
                <a:lnTo>
                  <a:pt x="87300" y="49729"/>
                </a:lnTo>
                <a:lnTo>
                  <a:pt x="87337" y="49729"/>
                </a:lnTo>
                <a:lnTo>
                  <a:pt x="87375" y="49674"/>
                </a:lnTo>
                <a:lnTo>
                  <a:pt x="87412" y="49581"/>
                </a:lnTo>
                <a:lnTo>
                  <a:pt x="87412" y="49525"/>
                </a:lnTo>
                <a:lnTo>
                  <a:pt x="87412" y="49469"/>
                </a:lnTo>
                <a:lnTo>
                  <a:pt x="87375" y="49283"/>
                </a:lnTo>
                <a:lnTo>
                  <a:pt x="87300" y="49096"/>
                </a:lnTo>
                <a:lnTo>
                  <a:pt x="87188" y="48892"/>
                </a:lnTo>
                <a:lnTo>
                  <a:pt x="87077" y="48705"/>
                </a:lnTo>
                <a:lnTo>
                  <a:pt x="86965" y="48594"/>
                </a:lnTo>
                <a:lnTo>
                  <a:pt x="86909" y="48557"/>
                </a:lnTo>
                <a:lnTo>
                  <a:pt x="86872" y="48538"/>
                </a:lnTo>
                <a:close/>
                <a:moveTo>
                  <a:pt x="90428" y="48519"/>
                </a:moveTo>
                <a:lnTo>
                  <a:pt x="90391" y="48557"/>
                </a:lnTo>
                <a:lnTo>
                  <a:pt x="90223" y="48817"/>
                </a:lnTo>
                <a:lnTo>
                  <a:pt x="90000" y="49190"/>
                </a:lnTo>
                <a:lnTo>
                  <a:pt x="89888" y="49394"/>
                </a:lnTo>
                <a:lnTo>
                  <a:pt x="89832" y="49581"/>
                </a:lnTo>
                <a:lnTo>
                  <a:pt x="89814" y="49655"/>
                </a:lnTo>
                <a:lnTo>
                  <a:pt x="89795" y="49729"/>
                </a:lnTo>
                <a:lnTo>
                  <a:pt x="89814" y="49785"/>
                </a:lnTo>
                <a:lnTo>
                  <a:pt x="89851" y="49823"/>
                </a:lnTo>
                <a:lnTo>
                  <a:pt x="89888" y="49841"/>
                </a:lnTo>
                <a:lnTo>
                  <a:pt x="89925" y="49841"/>
                </a:lnTo>
                <a:lnTo>
                  <a:pt x="89962" y="49804"/>
                </a:lnTo>
                <a:lnTo>
                  <a:pt x="90018" y="49767"/>
                </a:lnTo>
                <a:lnTo>
                  <a:pt x="90111" y="49618"/>
                </a:lnTo>
                <a:lnTo>
                  <a:pt x="90223" y="49450"/>
                </a:lnTo>
                <a:lnTo>
                  <a:pt x="90409" y="49078"/>
                </a:lnTo>
                <a:lnTo>
                  <a:pt x="90521" y="48836"/>
                </a:lnTo>
                <a:lnTo>
                  <a:pt x="90614" y="48985"/>
                </a:lnTo>
                <a:lnTo>
                  <a:pt x="90707" y="49152"/>
                </a:lnTo>
                <a:lnTo>
                  <a:pt x="90875" y="49469"/>
                </a:lnTo>
                <a:lnTo>
                  <a:pt x="90968" y="49599"/>
                </a:lnTo>
                <a:lnTo>
                  <a:pt x="91024" y="49692"/>
                </a:lnTo>
                <a:lnTo>
                  <a:pt x="91061" y="49692"/>
                </a:lnTo>
                <a:lnTo>
                  <a:pt x="91080" y="49674"/>
                </a:lnTo>
                <a:lnTo>
                  <a:pt x="91098" y="49618"/>
                </a:lnTo>
                <a:lnTo>
                  <a:pt x="91098" y="49506"/>
                </a:lnTo>
                <a:lnTo>
                  <a:pt x="91080" y="49394"/>
                </a:lnTo>
                <a:lnTo>
                  <a:pt x="91024" y="49227"/>
                </a:lnTo>
                <a:lnTo>
                  <a:pt x="90931" y="49041"/>
                </a:lnTo>
                <a:lnTo>
                  <a:pt x="90819" y="48836"/>
                </a:lnTo>
                <a:lnTo>
                  <a:pt x="90707" y="48668"/>
                </a:lnTo>
                <a:lnTo>
                  <a:pt x="90595" y="48557"/>
                </a:lnTo>
                <a:lnTo>
                  <a:pt x="90540" y="48519"/>
                </a:lnTo>
                <a:close/>
                <a:moveTo>
                  <a:pt x="16831" y="48594"/>
                </a:moveTo>
                <a:lnTo>
                  <a:pt x="16756" y="48631"/>
                </a:lnTo>
                <a:lnTo>
                  <a:pt x="16682" y="48687"/>
                </a:lnTo>
                <a:lnTo>
                  <a:pt x="16607" y="48761"/>
                </a:lnTo>
                <a:lnTo>
                  <a:pt x="16496" y="48947"/>
                </a:lnTo>
                <a:lnTo>
                  <a:pt x="16403" y="49096"/>
                </a:lnTo>
                <a:lnTo>
                  <a:pt x="16328" y="49245"/>
                </a:lnTo>
                <a:lnTo>
                  <a:pt x="16198" y="49487"/>
                </a:lnTo>
                <a:lnTo>
                  <a:pt x="16142" y="49618"/>
                </a:lnTo>
                <a:lnTo>
                  <a:pt x="16123" y="49711"/>
                </a:lnTo>
                <a:lnTo>
                  <a:pt x="16123" y="49748"/>
                </a:lnTo>
                <a:lnTo>
                  <a:pt x="16142" y="49785"/>
                </a:lnTo>
                <a:lnTo>
                  <a:pt x="16160" y="49804"/>
                </a:lnTo>
                <a:lnTo>
                  <a:pt x="16216" y="49804"/>
                </a:lnTo>
                <a:lnTo>
                  <a:pt x="16254" y="49785"/>
                </a:lnTo>
                <a:lnTo>
                  <a:pt x="16309" y="49767"/>
                </a:lnTo>
                <a:lnTo>
                  <a:pt x="16384" y="49674"/>
                </a:lnTo>
                <a:lnTo>
                  <a:pt x="16458" y="49543"/>
                </a:lnTo>
                <a:lnTo>
                  <a:pt x="16514" y="49394"/>
                </a:lnTo>
                <a:lnTo>
                  <a:pt x="16570" y="49227"/>
                </a:lnTo>
                <a:lnTo>
                  <a:pt x="16645" y="49096"/>
                </a:lnTo>
                <a:lnTo>
                  <a:pt x="16738" y="48985"/>
                </a:lnTo>
                <a:lnTo>
                  <a:pt x="16775" y="48966"/>
                </a:lnTo>
                <a:lnTo>
                  <a:pt x="16831" y="48929"/>
                </a:lnTo>
                <a:lnTo>
                  <a:pt x="16905" y="48929"/>
                </a:lnTo>
                <a:lnTo>
                  <a:pt x="16942" y="48947"/>
                </a:lnTo>
                <a:lnTo>
                  <a:pt x="16998" y="48985"/>
                </a:lnTo>
                <a:lnTo>
                  <a:pt x="17036" y="49041"/>
                </a:lnTo>
                <a:lnTo>
                  <a:pt x="17091" y="49190"/>
                </a:lnTo>
                <a:lnTo>
                  <a:pt x="17129" y="49357"/>
                </a:lnTo>
                <a:lnTo>
                  <a:pt x="17166" y="49543"/>
                </a:lnTo>
                <a:lnTo>
                  <a:pt x="17222" y="49692"/>
                </a:lnTo>
                <a:lnTo>
                  <a:pt x="17240" y="49767"/>
                </a:lnTo>
                <a:lnTo>
                  <a:pt x="17296" y="49804"/>
                </a:lnTo>
                <a:lnTo>
                  <a:pt x="17333" y="49841"/>
                </a:lnTo>
                <a:lnTo>
                  <a:pt x="17389" y="49860"/>
                </a:lnTo>
                <a:lnTo>
                  <a:pt x="17445" y="49841"/>
                </a:lnTo>
                <a:lnTo>
                  <a:pt x="17464" y="49804"/>
                </a:lnTo>
                <a:lnTo>
                  <a:pt x="17482" y="49748"/>
                </a:lnTo>
                <a:lnTo>
                  <a:pt x="17482" y="49674"/>
                </a:lnTo>
                <a:lnTo>
                  <a:pt x="17464" y="49469"/>
                </a:lnTo>
                <a:lnTo>
                  <a:pt x="17389" y="49245"/>
                </a:lnTo>
                <a:lnTo>
                  <a:pt x="17296" y="49003"/>
                </a:lnTo>
                <a:lnTo>
                  <a:pt x="17166" y="48799"/>
                </a:lnTo>
                <a:lnTo>
                  <a:pt x="17110" y="48724"/>
                </a:lnTo>
                <a:lnTo>
                  <a:pt x="17054" y="48650"/>
                </a:lnTo>
                <a:lnTo>
                  <a:pt x="16980" y="48612"/>
                </a:lnTo>
                <a:lnTo>
                  <a:pt x="16924" y="48594"/>
                </a:lnTo>
                <a:close/>
                <a:moveTo>
                  <a:pt x="19381" y="48445"/>
                </a:moveTo>
                <a:lnTo>
                  <a:pt x="19307" y="48463"/>
                </a:lnTo>
                <a:lnTo>
                  <a:pt x="19251" y="48501"/>
                </a:lnTo>
                <a:lnTo>
                  <a:pt x="19121" y="48612"/>
                </a:lnTo>
                <a:lnTo>
                  <a:pt x="19009" y="48743"/>
                </a:lnTo>
                <a:lnTo>
                  <a:pt x="18916" y="48892"/>
                </a:lnTo>
                <a:lnTo>
                  <a:pt x="18730" y="49190"/>
                </a:lnTo>
                <a:lnTo>
                  <a:pt x="18562" y="49469"/>
                </a:lnTo>
                <a:lnTo>
                  <a:pt x="18488" y="49245"/>
                </a:lnTo>
                <a:lnTo>
                  <a:pt x="18339" y="48910"/>
                </a:lnTo>
                <a:lnTo>
                  <a:pt x="18264" y="48743"/>
                </a:lnTo>
                <a:lnTo>
                  <a:pt x="18171" y="48612"/>
                </a:lnTo>
                <a:lnTo>
                  <a:pt x="18134" y="48575"/>
                </a:lnTo>
                <a:lnTo>
                  <a:pt x="18078" y="48538"/>
                </a:lnTo>
                <a:lnTo>
                  <a:pt x="18041" y="48519"/>
                </a:lnTo>
                <a:lnTo>
                  <a:pt x="17985" y="48519"/>
                </a:lnTo>
                <a:lnTo>
                  <a:pt x="17966" y="48538"/>
                </a:lnTo>
                <a:lnTo>
                  <a:pt x="17948" y="48575"/>
                </a:lnTo>
                <a:lnTo>
                  <a:pt x="17929" y="48631"/>
                </a:lnTo>
                <a:lnTo>
                  <a:pt x="17929" y="48668"/>
                </a:lnTo>
                <a:lnTo>
                  <a:pt x="17966" y="48799"/>
                </a:lnTo>
                <a:lnTo>
                  <a:pt x="18022" y="48929"/>
                </a:lnTo>
                <a:lnTo>
                  <a:pt x="18171" y="49208"/>
                </a:lnTo>
                <a:lnTo>
                  <a:pt x="18264" y="49394"/>
                </a:lnTo>
                <a:lnTo>
                  <a:pt x="18395" y="49692"/>
                </a:lnTo>
                <a:lnTo>
                  <a:pt x="18450" y="49785"/>
                </a:lnTo>
                <a:lnTo>
                  <a:pt x="18506" y="49841"/>
                </a:lnTo>
                <a:lnTo>
                  <a:pt x="18525" y="49860"/>
                </a:lnTo>
                <a:lnTo>
                  <a:pt x="18562" y="49841"/>
                </a:lnTo>
                <a:lnTo>
                  <a:pt x="18637" y="49804"/>
                </a:lnTo>
                <a:lnTo>
                  <a:pt x="18730" y="49692"/>
                </a:lnTo>
                <a:lnTo>
                  <a:pt x="18841" y="49525"/>
                </a:lnTo>
                <a:lnTo>
                  <a:pt x="19046" y="49227"/>
                </a:lnTo>
                <a:lnTo>
                  <a:pt x="19251" y="48910"/>
                </a:lnTo>
                <a:lnTo>
                  <a:pt x="19363" y="48668"/>
                </a:lnTo>
                <a:lnTo>
                  <a:pt x="19400" y="48501"/>
                </a:lnTo>
                <a:lnTo>
                  <a:pt x="19400" y="48463"/>
                </a:lnTo>
                <a:lnTo>
                  <a:pt x="19400" y="48445"/>
                </a:lnTo>
                <a:close/>
                <a:moveTo>
                  <a:pt x="24241" y="48445"/>
                </a:moveTo>
                <a:lnTo>
                  <a:pt x="24185" y="48463"/>
                </a:lnTo>
                <a:lnTo>
                  <a:pt x="24129" y="48501"/>
                </a:lnTo>
                <a:lnTo>
                  <a:pt x="24017" y="48594"/>
                </a:lnTo>
                <a:lnTo>
                  <a:pt x="23924" y="48743"/>
                </a:lnTo>
                <a:lnTo>
                  <a:pt x="23850" y="48910"/>
                </a:lnTo>
                <a:lnTo>
                  <a:pt x="23775" y="49096"/>
                </a:lnTo>
                <a:lnTo>
                  <a:pt x="23701" y="49264"/>
                </a:lnTo>
                <a:lnTo>
                  <a:pt x="23626" y="49376"/>
                </a:lnTo>
                <a:lnTo>
                  <a:pt x="23533" y="49469"/>
                </a:lnTo>
                <a:lnTo>
                  <a:pt x="23422" y="49599"/>
                </a:lnTo>
                <a:lnTo>
                  <a:pt x="23366" y="49692"/>
                </a:lnTo>
                <a:lnTo>
                  <a:pt x="23347" y="49767"/>
                </a:lnTo>
                <a:lnTo>
                  <a:pt x="23366" y="49823"/>
                </a:lnTo>
                <a:lnTo>
                  <a:pt x="23403" y="49841"/>
                </a:lnTo>
                <a:lnTo>
                  <a:pt x="23459" y="49860"/>
                </a:lnTo>
                <a:lnTo>
                  <a:pt x="23552" y="49841"/>
                </a:lnTo>
                <a:lnTo>
                  <a:pt x="23626" y="49823"/>
                </a:lnTo>
                <a:lnTo>
                  <a:pt x="23719" y="49767"/>
                </a:lnTo>
                <a:lnTo>
                  <a:pt x="23794" y="49692"/>
                </a:lnTo>
                <a:lnTo>
                  <a:pt x="23868" y="49599"/>
                </a:lnTo>
                <a:lnTo>
                  <a:pt x="23924" y="49525"/>
                </a:lnTo>
                <a:lnTo>
                  <a:pt x="23961" y="49432"/>
                </a:lnTo>
                <a:lnTo>
                  <a:pt x="24092" y="49041"/>
                </a:lnTo>
                <a:lnTo>
                  <a:pt x="24148" y="48873"/>
                </a:lnTo>
                <a:lnTo>
                  <a:pt x="24185" y="48817"/>
                </a:lnTo>
                <a:lnTo>
                  <a:pt x="24203" y="48780"/>
                </a:lnTo>
                <a:lnTo>
                  <a:pt x="24241" y="48780"/>
                </a:lnTo>
                <a:lnTo>
                  <a:pt x="24278" y="48799"/>
                </a:lnTo>
                <a:lnTo>
                  <a:pt x="24408" y="48910"/>
                </a:lnTo>
                <a:lnTo>
                  <a:pt x="24464" y="48985"/>
                </a:lnTo>
                <a:lnTo>
                  <a:pt x="24520" y="49096"/>
                </a:lnTo>
                <a:lnTo>
                  <a:pt x="24650" y="49338"/>
                </a:lnTo>
                <a:lnTo>
                  <a:pt x="24725" y="49469"/>
                </a:lnTo>
                <a:lnTo>
                  <a:pt x="24799" y="49581"/>
                </a:lnTo>
                <a:lnTo>
                  <a:pt x="24874" y="49655"/>
                </a:lnTo>
                <a:lnTo>
                  <a:pt x="24911" y="49674"/>
                </a:lnTo>
                <a:lnTo>
                  <a:pt x="24985" y="49674"/>
                </a:lnTo>
                <a:lnTo>
                  <a:pt x="25004" y="49655"/>
                </a:lnTo>
                <a:lnTo>
                  <a:pt x="25004" y="49618"/>
                </a:lnTo>
                <a:lnTo>
                  <a:pt x="25004" y="49562"/>
                </a:lnTo>
                <a:lnTo>
                  <a:pt x="24967" y="49432"/>
                </a:lnTo>
                <a:lnTo>
                  <a:pt x="24911" y="49283"/>
                </a:lnTo>
                <a:lnTo>
                  <a:pt x="24743" y="48985"/>
                </a:lnTo>
                <a:lnTo>
                  <a:pt x="24632" y="48780"/>
                </a:lnTo>
                <a:lnTo>
                  <a:pt x="24557" y="48668"/>
                </a:lnTo>
                <a:lnTo>
                  <a:pt x="24501" y="48575"/>
                </a:lnTo>
                <a:lnTo>
                  <a:pt x="24427" y="48519"/>
                </a:lnTo>
                <a:lnTo>
                  <a:pt x="24371" y="48463"/>
                </a:lnTo>
                <a:lnTo>
                  <a:pt x="24297" y="48445"/>
                </a:lnTo>
                <a:close/>
                <a:moveTo>
                  <a:pt x="43604" y="48426"/>
                </a:moveTo>
                <a:lnTo>
                  <a:pt x="43548" y="48445"/>
                </a:lnTo>
                <a:lnTo>
                  <a:pt x="43510" y="48482"/>
                </a:lnTo>
                <a:lnTo>
                  <a:pt x="43510" y="48519"/>
                </a:lnTo>
                <a:lnTo>
                  <a:pt x="43510" y="48575"/>
                </a:lnTo>
                <a:lnTo>
                  <a:pt x="43585" y="48743"/>
                </a:lnTo>
                <a:lnTo>
                  <a:pt x="43715" y="48947"/>
                </a:lnTo>
                <a:lnTo>
                  <a:pt x="43864" y="49190"/>
                </a:lnTo>
                <a:lnTo>
                  <a:pt x="44032" y="49413"/>
                </a:lnTo>
                <a:lnTo>
                  <a:pt x="44199" y="49618"/>
                </a:lnTo>
                <a:lnTo>
                  <a:pt x="44330" y="49767"/>
                </a:lnTo>
                <a:lnTo>
                  <a:pt x="44404" y="49823"/>
                </a:lnTo>
                <a:lnTo>
                  <a:pt x="44441" y="49841"/>
                </a:lnTo>
                <a:lnTo>
                  <a:pt x="44553" y="49860"/>
                </a:lnTo>
                <a:lnTo>
                  <a:pt x="44646" y="49841"/>
                </a:lnTo>
                <a:lnTo>
                  <a:pt x="44739" y="49804"/>
                </a:lnTo>
                <a:lnTo>
                  <a:pt x="44814" y="49748"/>
                </a:lnTo>
                <a:lnTo>
                  <a:pt x="44888" y="49674"/>
                </a:lnTo>
                <a:lnTo>
                  <a:pt x="44944" y="49581"/>
                </a:lnTo>
                <a:lnTo>
                  <a:pt x="45074" y="49413"/>
                </a:lnTo>
                <a:lnTo>
                  <a:pt x="45186" y="49245"/>
                </a:lnTo>
                <a:lnTo>
                  <a:pt x="45298" y="49041"/>
                </a:lnTo>
                <a:lnTo>
                  <a:pt x="45316" y="48947"/>
                </a:lnTo>
                <a:lnTo>
                  <a:pt x="45335" y="48817"/>
                </a:lnTo>
                <a:lnTo>
                  <a:pt x="45354" y="48761"/>
                </a:lnTo>
                <a:lnTo>
                  <a:pt x="45335" y="48705"/>
                </a:lnTo>
                <a:lnTo>
                  <a:pt x="45316" y="48705"/>
                </a:lnTo>
                <a:lnTo>
                  <a:pt x="45279" y="48724"/>
                </a:lnTo>
                <a:lnTo>
                  <a:pt x="45149" y="48873"/>
                </a:lnTo>
                <a:lnTo>
                  <a:pt x="45037" y="49041"/>
                </a:lnTo>
                <a:lnTo>
                  <a:pt x="44925" y="49190"/>
                </a:lnTo>
                <a:lnTo>
                  <a:pt x="44814" y="49357"/>
                </a:lnTo>
                <a:lnTo>
                  <a:pt x="44721" y="49469"/>
                </a:lnTo>
                <a:lnTo>
                  <a:pt x="44646" y="49543"/>
                </a:lnTo>
                <a:lnTo>
                  <a:pt x="44609" y="49562"/>
                </a:lnTo>
                <a:lnTo>
                  <a:pt x="44553" y="49562"/>
                </a:lnTo>
                <a:lnTo>
                  <a:pt x="44497" y="49543"/>
                </a:lnTo>
                <a:lnTo>
                  <a:pt x="44441" y="49506"/>
                </a:lnTo>
                <a:lnTo>
                  <a:pt x="44348" y="49413"/>
                </a:lnTo>
                <a:lnTo>
                  <a:pt x="44237" y="49245"/>
                </a:lnTo>
                <a:lnTo>
                  <a:pt x="43994" y="48836"/>
                </a:lnTo>
                <a:lnTo>
                  <a:pt x="43846" y="48631"/>
                </a:lnTo>
                <a:lnTo>
                  <a:pt x="43715" y="48501"/>
                </a:lnTo>
                <a:lnTo>
                  <a:pt x="43659" y="48445"/>
                </a:lnTo>
                <a:lnTo>
                  <a:pt x="43604" y="48426"/>
                </a:lnTo>
                <a:close/>
                <a:moveTo>
                  <a:pt x="75608" y="48594"/>
                </a:moveTo>
                <a:lnTo>
                  <a:pt x="75496" y="48631"/>
                </a:lnTo>
                <a:lnTo>
                  <a:pt x="75440" y="48668"/>
                </a:lnTo>
                <a:lnTo>
                  <a:pt x="75385" y="48761"/>
                </a:lnTo>
                <a:lnTo>
                  <a:pt x="75329" y="48854"/>
                </a:lnTo>
                <a:lnTo>
                  <a:pt x="75273" y="48947"/>
                </a:lnTo>
                <a:lnTo>
                  <a:pt x="75180" y="49171"/>
                </a:lnTo>
                <a:lnTo>
                  <a:pt x="75124" y="49338"/>
                </a:lnTo>
                <a:lnTo>
                  <a:pt x="75068" y="49469"/>
                </a:lnTo>
                <a:lnTo>
                  <a:pt x="75031" y="49674"/>
                </a:lnTo>
                <a:lnTo>
                  <a:pt x="75012" y="49748"/>
                </a:lnTo>
                <a:lnTo>
                  <a:pt x="75031" y="49823"/>
                </a:lnTo>
                <a:lnTo>
                  <a:pt x="75068" y="49841"/>
                </a:lnTo>
                <a:lnTo>
                  <a:pt x="75087" y="49860"/>
                </a:lnTo>
                <a:lnTo>
                  <a:pt x="75124" y="49860"/>
                </a:lnTo>
                <a:lnTo>
                  <a:pt x="75180" y="49841"/>
                </a:lnTo>
                <a:lnTo>
                  <a:pt x="75236" y="49804"/>
                </a:lnTo>
                <a:lnTo>
                  <a:pt x="75291" y="49711"/>
                </a:lnTo>
                <a:lnTo>
                  <a:pt x="75347" y="49618"/>
                </a:lnTo>
                <a:lnTo>
                  <a:pt x="75385" y="49506"/>
                </a:lnTo>
                <a:lnTo>
                  <a:pt x="75440" y="49264"/>
                </a:lnTo>
                <a:lnTo>
                  <a:pt x="75515" y="49096"/>
                </a:lnTo>
                <a:lnTo>
                  <a:pt x="75571" y="48985"/>
                </a:lnTo>
                <a:lnTo>
                  <a:pt x="75608" y="48929"/>
                </a:lnTo>
                <a:lnTo>
                  <a:pt x="75627" y="48910"/>
                </a:lnTo>
                <a:lnTo>
                  <a:pt x="75645" y="48929"/>
                </a:lnTo>
                <a:lnTo>
                  <a:pt x="75757" y="48985"/>
                </a:lnTo>
                <a:lnTo>
                  <a:pt x="75813" y="49022"/>
                </a:lnTo>
                <a:lnTo>
                  <a:pt x="75850" y="49078"/>
                </a:lnTo>
                <a:lnTo>
                  <a:pt x="75943" y="49208"/>
                </a:lnTo>
                <a:lnTo>
                  <a:pt x="76092" y="49469"/>
                </a:lnTo>
                <a:lnTo>
                  <a:pt x="76129" y="49562"/>
                </a:lnTo>
                <a:lnTo>
                  <a:pt x="76204" y="49692"/>
                </a:lnTo>
                <a:lnTo>
                  <a:pt x="76241" y="49748"/>
                </a:lnTo>
                <a:lnTo>
                  <a:pt x="76278" y="49785"/>
                </a:lnTo>
                <a:lnTo>
                  <a:pt x="76315" y="49804"/>
                </a:lnTo>
                <a:lnTo>
                  <a:pt x="76371" y="49785"/>
                </a:lnTo>
                <a:lnTo>
                  <a:pt x="76409" y="49767"/>
                </a:lnTo>
                <a:lnTo>
                  <a:pt x="76409" y="49729"/>
                </a:lnTo>
                <a:lnTo>
                  <a:pt x="76409" y="49636"/>
                </a:lnTo>
                <a:lnTo>
                  <a:pt x="76371" y="49506"/>
                </a:lnTo>
                <a:lnTo>
                  <a:pt x="76297" y="49376"/>
                </a:lnTo>
                <a:lnTo>
                  <a:pt x="76148" y="49115"/>
                </a:lnTo>
                <a:lnTo>
                  <a:pt x="76036" y="48966"/>
                </a:lnTo>
                <a:lnTo>
                  <a:pt x="75943" y="48817"/>
                </a:lnTo>
                <a:lnTo>
                  <a:pt x="75887" y="48743"/>
                </a:lnTo>
                <a:lnTo>
                  <a:pt x="75831" y="48668"/>
                </a:lnTo>
                <a:lnTo>
                  <a:pt x="75757" y="48631"/>
                </a:lnTo>
                <a:lnTo>
                  <a:pt x="75682" y="48594"/>
                </a:lnTo>
                <a:close/>
                <a:moveTo>
                  <a:pt x="10556" y="48724"/>
                </a:moveTo>
                <a:lnTo>
                  <a:pt x="10556" y="48761"/>
                </a:lnTo>
                <a:lnTo>
                  <a:pt x="10556" y="48799"/>
                </a:lnTo>
                <a:lnTo>
                  <a:pt x="10631" y="48947"/>
                </a:lnTo>
                <a:lnTo>
                  <a:pt x="10743" y="49134"/>
                </a:lnTo>
                <a:lnTo>
                  <a:pt x="10892" y="49338"/>
                </a:lnTo>
                <a:lnTo>
                  <a:pt x="11059" y="49543"/>
                </a:lnTo>
                <a:lnTo>
                  <a:pt x="11208" y="49711"/>
                </a:lnTo>
                <a:lnTo>
                  <a:pt x="11357" y="49823"/>
                </a:lnTo>
                <a:lnTo>
                  <a:pt x="11413" y="49860"/>
                </a:lnTo>
                <a:lnTo>
                  <a:pt x="11450" y="49878"/>
                </a:lnTo>
                <a:lnTo>
                  <a:pt x="11506" y="49841"/>
                </a:lnTo>
                <a:lnTo>
                  <a:pt x="11562" y="49804"/>
                </a:lnTo>
                <a:lnTo>
                  <a:pt x="11674" y="49636"/>
                </a:lnTo>
                <a:lnTo>
                  <a:pt x="11841" y="49338"/>
                </a:lnTo>
                <a:lnTo>
                  <a:pt x="11878" y="49208"/>
                </a:lnTo>
                <a:lnTo>
                  <a:pt x="11971" y="48966"/>
                </a:lnTo>
                <a:lnTo>
                  <a:pt x="11990" y="48854"/>
                </a:lnTo>
                <a:lnTo>
                  <a:pt x="11990" y="48761"/>
                </a:lnTo>
                <a:lnTo>
                  <a:pt x="11990" y="48743"/>
                </a:lnTo>
                <a:lnTo>
                  <a:pt x="11971" y="48724"/>
                </a:lnTo>
                <a:lnTo>
                  <a:pt x="11934" y="48743"/>
                </a:lnTo>
                <a:lnTo>
                  <a:pt x="11897" y="48761"/>
                </a:lnTo>
                <a:lnTo>
                  <a:pt x="11822" y="48836"/>
                </a:lnTo>
                <a:lnTo>
                  <a:pt x="11748" y="48929"/>
                </a:lnTo>
                <a:lnTo>
                  <a:pt x="11618" y="49134"/>
                </a:lnTo>
                <a:lnTo>
                  <a:pt x="11413" y="49543"/>
                </a:lnTo>
                <a:lnTo>
                  <a:pt x="11264" y="49357"/>
                </a:lnTo>
                <a:lnTo>
                  <a:pt x="11022" y="49059"/>
                </a:lnTo>
                <a:lnTo>
                  <a:pt x="10892" y="48910"/>
                </a:lnTo>
                <a:lnTo>
                  <a:pt x="10761" y="48799"/>
                </a:lnTo>
                <a:lnTo>
                  <a:pt x="10650" y="48724"/>
                </a:lnTo>
                <a:close/>
                <a:moveTo>
                  <a:pt x="35151" y="48668"/>
                </a:moveTo>
                <a:lnTo>
                  <a:pt x="35095" y="48687"/>
                </a:lnTo>
                <a:lnTo>
                  <a:pt x="35002" y="48761"/>
                </a:lnTo>
                <a:lnTo>
                  <a:pt x="34909" y="48873"/>
                </a:lnTo>
                <a:lnTo>
                  <a:pt x="34834" y="49022"/>
                </a:lnTo>
                <a:lnTo>
                  <a:pt x="34667" y="49320"/>
                </a:lnTo>
                <a:lnTo>
                  <a:pt x="34555" y="49543"/>
                </a:lnTo>
                <a:lnTo>
                  <a:pt x="34462" y="49729"/>
                </a:lnTo>
                <a:lnTo>
                  <a:pt x="34443" y="49785"/>
                </a:lnTo>
                <a:lnTo>
                  <a:pt x="34443" y="49823"/>
                </a:lnTo>
                <a:lnTo>
                  <a:pt x="34462" y="49860"/>
                </a:lnTo>
                <a:lnTo>
                  <a:pt x="34481" y="49878"/>
                </a:lnTo>
                <a:lnTo>
                  <a:pt x="34555" y="49860"/>
                </a:lnTo>
                <a:lnTo>
                  <a:pt x="34667" y="49804"/>
                </a:lnTo>
                <a:lnTo>
                  <a:pt x="34779" y="49711"/>
                </a:lnTo>
                <a:lnTo>
                  <a:pt x="34872" y="49599"/>
                </a:lnTo>
                <a:lnTo>
                  <a:pt x="34965" y="49487"/>
                </a:lnTo>
                <a:lnTo>
                  <a:pt x="35021" y="49394"/>
                </a:lnTo>
                <a:lnTo>
                  <a:pt x="35058" y="49283"/>
                </a:lnTo>
                <a:lnTo>
                  <a:pt x="35132" y="49115"/>
                </a:lnTo>
                <a:lnTo>
                  <a:pt x="35170" y="49041"/>
                </a:lnTo>
                <a:lnTo>
                  <a:pt x="35225" y="49022"/>
                </a:lnTo>
                <a:lnTo>
                  <a:pt x="35300" y="49041"/>
                </a:lnTo>
                <a:lnTo>
                  <a:pt x="35393" y="49096"/>
                </a:lnTo>
                <a:lnTo>
                  <a:pt x="35486" y="49208"/>
                </a:lnTo>
                <a:lnTo>
                  <a:pt x="35616" y="49413"/>
                </a:lnTo>
                <a:lnTo>
                  <a:pt x="35765" y="49581"/>
                </a:lnTo>
                <a:lnTo>
                  <a:pt x="35821" y="49636"/>
                </a:lnTo>
                <a:lnTo>
                  <a:pt x="35840" y="49636"/>
                </a:lnTo>
                <a:lnTo>
                  <a:pt x="35821" y="49674"/>
                </a:lnTo>
                <a:lnTo>
                  <a:pt x="35803" y="49711"/>
                </a:lnTo>
                <a:lnTo>
                  <a:pt x="35821" y="49729"/>
                </a:lnTo>
                <a:lnTo>
                  <a:pt x="35821" y="49767"/>
                </a:lnTo>
                <a:lnTo>
                  <a:pt x="35877" y="49823"/>
                </a:lnTo>
                <a:lnTo>
                  <a:pt x="35951" y="49823"/>
                </a:lnTo>
                <a:lnTo>
                  <a:pt x="36007" y="49785"/>
                </a:lnTo>
                <a:lnTo>
                  <a:pt x="36026" y="49729"/>
                </a:lnTo>
                <a:lnTo>
                  <a:pt x="36045" y="49674"/>
                </a:lnTo>
                <a:lnTo>
                  <a:pt x="36026" y="49599"/>
                </a:lnTo>
                <a:lnTo>
                  <a:pt x="35970" y="49469"/>
                </a:lnTo>
                <a:lnTo>
                  <a:pt x="35914" y="49376"/>
                </a:lnTo>
                <a:lnTo>
                  <a:pt x="35784" y="49171"/>
                </a:lnTo>
                <a:lnTo>
                  <a:pt x="35616" y="48947"/>
                </a:lnTo>
                <a:lnTo>
                  <a:pt x="35523" y="48836"/>
                </a:lnTo>
                <a:lnTo>
                  <a:pt x="35412" y="48761"/>
                </a:lnTo>
                <a:lnTo>
                  <a:pt x="35318" y="48687"/>
                </a:lnTo>
                <a:lnTo>
                  <a:pt x="35207" y="48668"/>
                </a:lnTo>
                <a:close/>
                <a:moveTo>
                  <a:pt x="65833" y="48799"/>
                </a:moveTo>
                <a:lnTo>
                  <a:pt x="65796" y="48836"/>
                </a:lnTo>
                <a:lnTo>
                  <a:pt x="65778" y="48873"/>
                </a:lnTo>
                <a:lnTo>
                  <a:pt x="65759" y="48910"/>
                </a:lnTo>
                <a:lnTo>
                  <a:pt x="65759" y="48966"/>
                </a:lnTo>
                <a:lnTo>
                  <a:pt x="65815" y="49078"/>
                </a:lnTo>
                <a:lnTo>
                  <a:pt x="65871" y="49208"/>
                </a:lnTo>
                <a:lnTo>
                  <a:pt x="66057" y="49450"/>
                </a:lnTo>
                <a:lnTo>
                  <a:pt x="66169" y="49618"/>
                </a:lnTo>
                <a:lnTo>
                  <a:pt x="66280" y="49729"/>
                </a:lnTo>
                <a:lnTo>
                  <a:pt x="66355" y="49823"/>
                </a:lnTo>
                <a:lnTo>
                  <a:pt x="66429" y="49860"/>
                </a:lnTo>
                <a:lnTo>
                  <a:pt x="66504" y="49878"/>
                </a:lnTo>
                <a:lnTo>
                  <a:pt x="66578" y="49860"/>
                </a:lnTo>
                <a:lnTo>
                  <a:pt x="66671" y="49804"/>
                </a:lnTo>
                <a:lnTo>
                  <a:pt x="66876" y="49599"/>
                </a:lnTo>
                <a:lnTo>
                  <a:pt x="66969" y="49487"/>
                </a:lnTo>
                <a:lnTo>
                  <a:pt x="67062" y="49357"/>
                </a:lnTo>
                <a:lnTo>
                  <a:pt x="67155" y="49227"/>
                </a:lnTo>
                <a:lnTo>
                  <a:pt x="67211" y="49078"/>
                </a:lnTo>
                <a:lnTo>
                  <a:pt x="67230" y="48910"/>
                </a:lnTo>
                <a:lnTo>
                  <a:pt x="67230" y="48854"/>
                </a:lnTo>
                <a:lnTo>
                  <a:pt x="67211" y="48817"/>
                </a:lnTo>
                <a:lnTo>
                  <a:pt x="67193" y="48836"/>
                </a:lnTo>
                <a:lnTo>
                  <a:pt x="67155" y="48873"/>
                </a:lnTo>
                <a:lnTo>
                  <a:pt x="67006" y="49096"/>
                </a:lnTo>
                <a:lnTo>
                  <a:pt x="66857" y="49301"/>
                </a:lnTo>
                <a:lnTo>
                  <a:pt x="66690" y="49487"/>
                </a:lnTo>
                <a:lnTo>
                  <a:pt x="66485" y="49655"/>
                </a:lnTo>
                <a:lnTo>
                  <a:pt x="66392" y="49450"/>
                </a:lnTo>
                <a:lnTo>
                  <a:pt x="66206" y="49152"/>
                </a:lnTo>
                <a:lnTo>
                  <a:pt x="66113" y="49003"/>
                </a:lnTo>
                <a:lnTo>
                  <a:pt x="66001" y="48873"/>
                </a:lnTo>
                <a:lnTo>
                  <a:pt x="65908" y="48799"/>
                </a:lnTo>
                <a:close/>
                <a:moveTo>
                  <a:pt x="20685" y="48594"/>
                </a:moveTo>
                <a:lnTo>
                  <a:pt x="20629" y="48612"/>
                </a:lnTo>
                <a:lnTo>
                  <a:pt x="20536" y="48650"/>
                </a:lnTo>
                <a:lnTo>
                  <a:pt x="20350" y="48799"/>
                </a:lnTo>
                <a:lnTo>
                  <a:pt x="20145" y="48985"/>
                </a:lnTo>
                <a:lnTo>
                  <a:pt x="19940" y="49208"/>
                </a:lnTo>
                <a:lnTo>
                  <a:pt x="19791" y="49413"/>
                </a:lnTo>
                <a:lnTo>
                  <a:pt x="19679" y="49599"/>
                </a:lnTo>
                <a:lnTo>
                  <a:pt x="19661" y="49674"/>
                </a:lnTo>
                <a:lnTo>
                  <a:pt x="19661" y="49748"/>
                </a:lnTo>
                <a:lnTo>
                  <a:pt x="19679" y="49823"/>
                </a:lnTo>
                <a:lnTo>
                  <a:pt x="19717" y="49878"/>
                </a:lnTo>
                <a:lnTo>
                  <a:pt x="19754" y="49897"/>
                </a:lnTo>
                <a:lnTo>
                  <a:pt x="19810" y="49878"/>
                </a:lnTo>
                <a:lnTo>
                  <a:pt x="19847" y="49841"/>
                </a:lnTo>
                <a:lnTo>
                  <a:pt x="19903" y="49804"/>
                </a:lnTo>
                <a:lnTo>
                  <a:pt x="19996" y="49692"/>
                </a:lnTo>
                <a:lnTo>
                  <a:pt x="20294" y="49283"/>
                </a:lnTo>
                <a:lnTo>
                  <a:pt x="20461" y="49096"/>
                </a:lnTo>
                <a:lnTo>
                  <a:pt x="20629" y="48910"/>
                </a:lnTo>
                <a:lnTo>
                  <a:pt x="20759" y="49115"/>
                </a:lnTo>
                <a:lnTo>
                  <a:pt x="20964" y="49469"/>
                </a:lnTo>
                <a:lnTo>
                  <a:pt x="21076" y="49655"/>
                </a:lnTo>
                <a:lnTo>
                  <a:pt x="21169" y="49785"/>
                </a:lnTo>
                <a:lnTo>
                  <a:pt x="21262" y="49860"/>
                </a:lnTo>
                <a:lnTo>
                  <a:pt x="21299" y="49860"/>
                </a:lnTo>
                <a:lnTo>
                  <a:pt x="21318" y="49841"/>
                </a:lnTo>
                <a:lnTo>
                  <a:pt x="21355" y="49804"/>
                </a:lnTo>
                <a:lnTo>
                  <a:pt x="21355" y="49748"/>
                </a:lnTo>
                <a:lnTo>
                  <a:pt x="21318" y="49599"/>
                </a:lnTo>
                <a:lnTo>
                  <a:pt x="21243" y="49432"/>
                </a:lnTo>
                <a:lnTo>
                  <a:pt x="21150" y="49227"/>
                </a:lnTo>
                <a:lnTo>
                  <a:pt x="20945" y="48873"/>
                </a:lnTo>
                <a:lnTo>
                  <a:pt x="20796" y="48631"/>
                </a:lnTo>
                <a:lnTo>
                  <a:pt x="20759" y="48594"/>
                </a:lnTo>
                <a:close/>
                <a:moveTo>
                  <a:pt x="42673" y="48799"/>
                </a:moveTo>
                <a:lnTo>
                  <a:pt x="42617" y="48817"/>
                </a:lnTo>
                <a:lnTo>
                  <a:pt x="42486" y="48873"/>
                </a:lnTo>
                <a:lnTo>
                  <a:pt x="42356" y="48985"/>
                </a:lnTo>
                <a:lnTo>
                  <a:pt x="42226" y="49134"/>
                </a:lnTo>
                <a:lnTo>
                  <a:pt x="42095" y="49283"/>
                </a:lnTo>
                <a:lnTo>
                  <a:pt x="42002" y="49432"/>
                </a:lnTo>
                <a:lnTo>
                  <a:pt x="41928" y="49581"/>
                </a:lnTo>
                <a:lnTo>
                  <a:pt x="41891" y="49674"/>
                </a:lnTo>
                <a:lnTo>
                  <a:pt x="41872" y="49785"/>
                </a:lnTo>
                <a:lnTo>
                  <a:pt x="41872" y="49860"/>
                </a:lnTo>
                <a:lnTo>
                  <a:pt x="41891" y="49897"/>
                </a:lnTo>
                <a:lnTo>
                  <a:pt x="41928" y="49897"/>
                </a:lnTo>
                <a:lnTo>
                  <a:pt x="41965" y="49878"/>
                </a:lnTo>
                <a:lnTo>
                  <a:pt x="42021" y="49841"/>
                </a:lnTo>
                <a:lnTo>
                  <a:pt x="42133" y="49729"/>
                </a:lnTo>
                <a:lnTo>
                  <a:pt x="42393" y="49394"/>
                </a:lnTo>
                <a:lnTo>
                  <a:pt x="42505" y="49283"/>
                </a:lnTo>
                <a:lnTo>
                  <a:pt x="42561" y="49208"/>
                </a:lnTo>
                <a:lnTo>
                  <a:pt x="42635" y="49171"/>
                </a:lnTo>
                <a:lnTo>
                  <a:pt x="42766" y="49171"/>
                </a:lnTo>
                <a:lnTo>
                  <a:pt x="42803" y="49190"/>
                </a:lnTo>
                <a:lnTo>
                  <a:pt x="42859" y="49245"/>
                </a:lnTo>
                <a:lnTo>
                  <a:pt x="42896" y="49283"/>
                </a:lnTo>
                <a:lnTo>
                  <a:pt x="42970" y="49413"/>
                </a:lnTo>
                <a:lnTo>
                  <a:pt x="43045" y="49543"/>
                </a:lnTo>
                <a:lnTo>
                  <a:pt x="43119" y="49655"/>
                </a:lnTo>
                <a:lnTo>
                  <a:pt x="43157" y="49711"/>
                </a:lnTo>
                <a:lnTo>
                  <a:pt x="43194" y="49729"/>
                </a:lnTo>
                <a:lnTo>
                  <a:pt x="43250" y="49748"/>
                </a:lnTo>
                <a:lnTo>
                  <a:pt x="43287" y="49729"/>
                </a:lnTo>
                <a:lnTo>
                  <a:pt x="43324" y="49711"/>
                </a:lnTo>
                <a:lnTo>
                  <a:pt x="43343" y="49674"/>
                </a:lnTo>
                <a:lnTo>
                  <a:pt x="43343" y="49618"/>
                </a:lnTo>
                <a:lnTo>
                  <a:pt x="43324" y="49562"/>
                </a:lnTo>
                <a:lnTo>
                  <a:pt x="43250" y="49413"/>
                </a:lnTo>
                <a:lnTo>
                  <a:pt x="43157" y="49245"/>
                </a:lnTo>
                <a:lnTo>
                  <a:pt x="43045" y="49078"/>
                </a:lnTo>
                <a:lnTo>
                  <a:pt x="42915" y="48947"/>
                </a:lnTo>
                <a:lnTo>
                  <a:pt x="42803" y="48836"/>
                </a:lnTo>
                <a:lnTo>
                  <a:pt x="42766" y="48817"/>
                </a:lnTo>
                <a:lnTo>
                  <a:pt x="42710" y="48799"/>
                </a:lnTo>
                <a:close/>
                <a:moveTo>
                  <a:pt x="51032" y="48575"/>
                </a:moveTo>
                <a:lnTo>
                  <a:pt x="50976" y="48612"/>
                </a:lnTo>
                <a:lnTo>
                  <a:pt x="50958" y="48650"/>
                </a:lnTo>
                <a:lnTo>
                  <a:pt x="50958" y="48705"/>
                </a:lnTo>
                <a:lnTo>
                  <a:pt x="50958" y="48761"/>
                </a:lnTo>
                <a:lnTo>
                  <a:pt x="51013" y="48873"/>
                </a:lnTo>
                <a:lnTo>
                  <a:pt x="51088" y="49003"/>
                </a:lnTo>
                <a:lnTo>
                  <a:pt x="51274" y="49245"/>
                </a:lnTo>
                <a:lnTo>
                  <a:pt x="51404" y="49413"/>
                </a:lnTo>
                <a:lnTo>
                  <a:pt x="51591" y="49692"/>
                </a:lnTo>
                <a:lnTo>
                  <a:pt x="51665" y="49785"/>
                </a:lnTo>
                <a:lnTo>
                  <a:pt x="51758" y="49860"/>
                </a:lnTo>
                <a:lnTo>
                  <a:pt x="51795" y="49878"/>
                </a:lnTo>
                <a:lnTo>
                  <a:pt x="51833" y="49897"/>
                </a:lnTo>
                <a:lnTo>
                  <a:pt x="51889" y="49897"/>
                </a:lnTo>
                <a:lnTo>
                  <a:pt x="51926" y="49878"/>
                </a:lnTo>
                <a:lnTo>
                  <a:pt x="52037" y="49804"/>
                </a:lnTo>
                <a:lnTo>
                  <a:pt x="52168" y="49655"/>
                </a:lnTo>
                <a:lnTo>
                  <a:pt x="52373" y="49394"/>
                </a:lnTo>
                <a:lnTo>
                  <a:pt x="52466" y="49245"/>
                </a:lnTo>
                <a:lnTo>
                  <a:pt x="52540" y="49096"/>
                </a:lnTo>
                <a:lnTo>
                  <a:pt x="52559" y="49022"/>
                </a:lnTo>
                <a:lnTo>
                  <a:pt x="52577" y="48854"/>
                </a:lnTo>
                <a:lnTo>
                  <a:pt x="52596" y="48761"/>
                </a:lnTo>
                <a:lnTo>
                  <a:pt x="52596" y="48724"/>
                </a:lnTo>
                <a:lnTo>
                  <a:pt x="52577" y="48705"/>
                </a:lnTo>
                <a:lnTo>
                  <a:pt x="52559" y="48705"/>
                </a:lnTo>
                <a:lnTo>
                  <a:pt x="52522" y="48724"/>
                </a:lnTo>
                <a:lnTo>
                  <a:pt x="52354" y="48947"/>
                </a:lnTo>
                <a:lnTo>
                  <a:pt x="52205" y="49152"/>
                </a:lnTo>
                <a:lnTo>
                  <a:pt x="52037" y="49376"/>
                </a:lnTo>
                <a:lnTo>
                  <a:pt x="51851" y="49581"/>
                </a:lnTo>
                <a:lnTo>
                  <a:pt x="51721" y="49357"/>
                </a:lnTo>
                <a:lnTo>
                  <a:pt x="51479" y="49003"/>
                </a:lnTo>
                <a:lnTo>
                  <a:pt x="51349" y="48817"/>
                </a:lnTo>
                <a:lnTo>
                  <a:pt x="51218" y="48687"/>
                </a:lnTo>
                <a:lnTo>
                  <a:pt x="51107" y="48594"/>
                </a:lnTo>
                <a:lnTo>
                  <a:pt x="51069" y="48575"/>
                </a:lnTo>
                <a:close/>
                <a:moveTo>
                  <a:pt x="53788" y="48538"/>
                </a:moveTo>
                <a:lnTo>
                  <a:pt x="53732" y="48557"/>
                </a:lnTo>
                <a:lnTo>
                  <a:pt x="53676" y="48594"/>
                </a:lnTo>
                <a:lnTo>
                  <a:pt x="53601" y="48650"/>
                </a:lnTo>
                <a:lnTo>
                  <a:pt x="53434" y="48817"/>
                </a:lnTo>
                <a:lnTo>
                  <a:pt x="53266" y="49022"/>
                </a:lnTo>
                <a:lnTo>
                  <a:pt x="53099" y="49245"/>
                </a:lnTo>
                <a:lnTo>
                  <a:pt x="52950" y="49450"/>
                </a:lnTo>
                <a:lnTo>
                  <a:pt x="52857" y="49636"/>
                </a:lnTo>
                <a:lnTo>
                  <a:pt x="52838" y="49711"/>
                </a:lnTo>
                <a:lnTo>
                  <a:pt x="52838" y="49767"/>
                </a:lnTo>
                <a:lnTo>
                  <a:pt x="52875" y="49860"/>
                </a:lnTo>
                <a:lnTo>
                  <a:pt x="52913" y="49897"/>
                </a:lnTo>
                <a:lnTo>
                  <a:pt x="52950" y="49897"/>
                </a:lnTo>
                <a:lnTo>
                  <a:pt x="53006" y="49878"/>
                </a:lnTo>
                <a:lnTo>
                  <a:pt x="53117" y="49785"/>
                </a:lnTo>
                <a:lnTo>
                  <a:pt x="53210" y="49674"/>
                </a:lnTo>
                <a:lnTo>
                  <a:pt x="53359" y="49487"/>
                </a:lnTo>
                <a:lnTo>
                  <a:pt x="53490" y="49283"/>
                </a:lnTo>
                <a:lnTo>
                  <a:pt x="53732" y="48873"/>
                </a:lnTo>
                <a:lnTo>
                  <a:pt x="53862" y="49078"/>
                </a:lnTo>
                <a:lnTo>
                  <a:pt x="54067" y="49413"/>
                </a:lnTo>
                <a:lnTo>
                  <a:pt x="54253" y="49711"/>
                </a:lnTo>
                <a:lnTo>
                  <a:pt x="54346" y="49804"/>
                </a:lnTo>
                <a:lnTo>
                  <a:pt x="54365" y="49823"/>
                </a:lnTo>
                <a:lnTo>
                  <a:pt x="54383" y="49823"/>
                </a:lnTo>
                <a:lnTo>
                  <a:pt x="54439" y="49785"/>
                </a:lnTo>
                <a:lnTo>
                  <a:pt x="54458" y="49729"/>
                </a:lnTo>
                <a:lnTo>
                  <a:pt x="54458" y="49655"/>
                </a:lnTo>
                <a:lnTo>
                  <a:pt x="54439" y="49581"/>
                </a:lnTo>
                <a:lnTo>
                  <a:pt x="54365" y="49394"/>
                </a:lnTo>
                <a:lnTo>
                  <a:pt x="54253" y="49171"/>
                </a:lnTo>
                <a:lnTo>
                  <a:pt x="54123" y="48966"/>
                </a:lnTo>
                <a:lnTo>
                  <a:pt x="53992" y="48780"/>
                </a:lnTo>
                <a:lnTo>
                  <a:pt x="53825" y="48557"/>
                </a:lnTo>
                <a:lnTo>
                  <a:pt x="53788" y="48538"/>
                </a:lnTo>
                <a:close/>
                <a:moveTo>
                  <a:pt x="28970" y="48538"/>
                </a:moveTo>
                <a:lnTo>
                  <a:pt x="28951" y="48575"/>
                </a:lnTo>
                <a:lnTo>
                  <a:pt x="28951" y="48631"/>
                </a:lnTo>
                <a:lnTo>
                  <a:pt x="28951" y="48724"/>
                </a:lnTo>
                <a:lnTo>
                  <a:pt x="28970" y="48817"/>
                </a:lnTo>
                <a:lnTo>
                  <a:pt x="29007" y="48910"/>
                </a:lnTo>
                <a:lnTo>
                  <a:pt x="29100" y="49078"/>
                </a:lnTo>
                <a:lnTo>
                  <a:pt x="29230" y="49264"/>
                </a:lnTo>
                <a:lnTo>
                  <a:pt x="29342" y="49413"/>
                </a:lnTo>
                <a:lnTo>
                  <a:pt x="29454" y="49636"/>
                </a:lnTo>
                <a:lnTo>
                  <a:pt x="29510" y="49748"/>
                </a:lnTo>
                <a:lnTo>
                  <a:pt x="29584" y="49841"/>
                </a:lnTo>
                <a:lnTo>
                  <a:pt x="29659" y="49897"/>
                </a:lnTo>
                <a:lnTo>
                  <a:pt x="29696" y="49916"/>
                </a:lnTo>
                <a:lnTo>
                  <a:pt x="29808" y="49916"/>
                </a:lnTo>
                <a:lnTo>
                  <a:pt x="29845" y="49897"/>
                </a:lnTo>
                <a:lnTo>
                  <a:pt x="29901" y="49860"/>
                </a:lnTo>
                <a:lnTo>
                  <a:pt x="29975" y="49823"/>
                </a:lnTo>
                <a:lnTo>
                  <a:pt x="30068" y="49711"/>
                </a:lnTo>
                <a:lnTo>
                  <a:pt x="30143" y="49562"/>
                </a:lnTo>
                <a:lnTo>
                  <a:pt x="30292" y="49283"/>
                </a:lnTo>
                <a:lnTo>
                  <a:pt x="30403" y="49096"/>
                </a:lnTo>
                <a:lnTo>
                  <a:pt x="30441" y="48985"/>
                </a:lnTo>
                <a:lnTo>
                  <a:pt x="30459" y="48892"/>
                </a:lnTo>
                <a:lnTo>
                  <a:pt x="30459" y="48761"/>
                </a:lnTo>
                <a:lnTo>
                  <a:pt x="30459" y="48724"/>
                </a:lnTo>
                <a:lnTo>
                  <a:pt x="30441" y="48705"/>
                </a:lnTo>
                <a:lnTo>
                  <a:pt x="30422" y="48705"/>
                </a:lnTo>
                <a:lnTo>
                  <a:pt x="30385" y="48743"/>
                </a:lnTo>
                <a:lnTo>
                  <a:pt x="30254" y="48947"/>
                </a:lnTo>
                <a:lnTo>
                  <a:pt x="30105" y="49245"/>
                </a:lnTo>
                <a:lnTo>
                  <a:pt x="29919" y="49525"/>
                </a:lnTo>
                <a:lnTo>
                  <a:pt x="29845" y="49618"/>
                </a:lnTo>
                <a:lnTo>
                  <a:pt x="29770" y="49674"/>
                </a:lnTo>
                <a:lnTo>
                  <a:pt x="29752" y="49655"/>
                </a:lnTo>
                <a:lnTo>
                  <a:pt x="29733" y="49636"/>
                </a:lnTo>
                <a:lnTo>
                  <a:pt x="29659" y="49525"/>
                </a:lnTo>
                <a:lnTo>
                  <a:pt x="29472" y="49190"/>
                </a:lnTo>
                <a:lnTo>
                  <a:pt x="29286" y="48854"/>
                </a:lnTo>
                <a:lnTo>
                  <a:pt x="29175" y="48668"/>
                </a:lnTo>
                <a:lnTo>
                  <a:pt x="29081" y="48575"/>
                </a:lnTo>
                <a:lnTo>
                  <a:pt x="29026" y="48538"/>
                </a:lnTo>
                <a:close/>
                <a:moveTo>
                  <a:pt x="31465" y="48519"/>
                </a:moveTo>
                <a:lnTo>
                  <a:pt x="31427" y="48538"/>
                </a:lnTo>
                <a:lnTo>
                  <a:pt x="31371" y="48594"/>
                </a:lnTo>
                <a:lnTo>
                  <a:pt x="31316" y="48687"/>
                </a:lnTo>
                <a:lnTo>
                  <a:pt x="31241" y="48910"/>
                </a:lnTo>
                <a:lnTo>
                  <a:pt x="31185" y="49041"/>
                </a:lnTo>
                <a:lnTo>
                  <a:pt x="31092" y="49208"/>
                </a:lnTo>
                <a:lnTo>
                  <a:pt x="30943" y="49413"/>
                </a:lnTo>
                <a:lnTo>
                  <a:pt x="30813" y="49636"/>
                </a:lnTo>
                <a:lnTo>
                  <a:pt x="30776" y="49729"/>
                </a:lnTo>
                <a:lnTo>
                  <a:pt x="30757" y="49804"/>
                </a:lnTo>
                <a:lnTo>
                  <a:pt x="30776" y="49878"/>
                </a:lnTo>
                <a:lnTo>
                  <a:pt x="30813" y="49916"/>
                </a:lnTo>
                <a:lnTo>
                  <a:pt x="30850" y="49916"/>
                </a:lnTo>
                <a:lnTo>
                  <a:pt x="30906" y="49878"/>
                </a:lnTo>
                <a:lnTo>
                  <a:pt x="30962" y="49841"/>
                </a:lnTo>
                <a:lnTo>
                  <a:pt x="31036" y="49767"/>
                </a:lnTo>
                <a:lnTo>
                  <a:pt x="31167" y="49581"/>
                </a:lnTo>
                <a:lnTo>
                  <a:pt x="31297" y="49376"/>
                </a:lnTo>
                <a:lnTo>
                  <a:pt x="31409" y="49171"/>
                </a:lnTo>
                <a:lnTo>
                  <a:pt x="31539" y="48910"/>
                </a:lnTo>
                <a:lnTo>
                  <a:pt x="31762" y="49171"/>
                </a:lnTo>
                <a:lnTo>
                  <a:pt x="31967" y="49432"/>
                </a:lnTo>
                <a:lnTo>
                  <a:pt x="32153" y="49674"/>
                </a:lnTo>
                <a:lnTo>
                  <a:pt x="32265" y="49804"/>
                </a:lnTo>
                <a:lnTo>
                  <a:pt x="32302" y="49823"/>
                </a:lnTo>
                <a:lnTo>
                  <a:pt x="32321" y="49823"/>
                </a:lnTo>
                <a:lnTo>
                  <a:pt x="32321" y="49748"/>
                </a:lnTo>
                <a:lnTo>
                  <a:pt x="32321" y="49655"/>
                </a:lnTo>
                <a:lnTo>
                  <a:pt x="32284" y="49469"/>
                </a:lnTo>
                <a:lnTo>
                  <a:pt x="32191" y="49301"/>
                </a:lnTo>
                <a:lnTo>
                  <a:pt x="32098" y="49134"/>
                </a:lnTo>
                <a:lnTo>
                  <a:pt x="31967" y="48966"/>
                </a:lnTo>
                <a:lnTo>
                  <a:pt x="31837" y="48817"/>
                </a:lnTo>
                <a:lnTo>
                  <a:pt x="31576" y="48557"/>
                </a:lnTo>
                <a:lnTo>
                  <a:pt x="31539" y="48538"/>
                </a:lnTo>
                <a:lnTo>
                  <a:pt x="31502" y="48519"/>
                </a:lnTo>
                <a:close/>
                <a:moveTo>
                  <a:pt x="15788" y="48482"/>
                </a:moveTo>
                <a:lnTo>
                  <a:pt x="15732" y="48538"/>
                </a:lnTo>
                <a:lnTo>
                  <a:pt x="15397" y="49134"/>
                </a:lnTo>
                <a:lnTo>
                  <a:pt x="15192" y="49432"/>
                </a:lnTo>
                <a:lnTo>
                  <a:pt x="14988" y="49692"/>
                </a:lnTo>
                <a:lnTo>
                  <a:pt x="14522" y="49152"/>
                </a:lnTo>
                <a:lnTo>
                  <a:pt x="14224" y="48854"/>
                </a:lnTo>
                <a:lnTo>
                  <a:pt x="14131" y="48743"/>
                </a:lnTo>
                <a:lnTo>
                  <a:pt x="14094" y="48724"/>
                </a:lnTo>
                <a:lnTo>
                  <a:pt x="14075" y="48724"/>
                </a:lnTo>
                <a:lnTo>
                  <a:pt x="14057" y="48761"/>
                </a:lnTo>
                <a:lnTo>
                  <a:pt x="14038" y="48799"/>
                </a:lnTo>
                <a:lnTo>
                  <a:pt x="14057" y="48854"/>
                </a:lnTo>
                <a:lnTo>
                  <a:pt x="14075" y="48929"/>
                </a:lnTo>
                <a:lnTo>
                  <a:pt x="14150" y="49059"/>
                </a:lnTo>
                <a:lnTo>
                  <a:pt x="14261" y="49208"/>
                </a:lnTo>
                <a:lnTo>
                  <a:pt x="14503" y="49487"/>
                </a:lnTo>
                <a:lnTo>
                  <a:pt x="14671" y="49655"/>
                </a:lnTo>
                <a:lnTo>
                  <a:pt x="14764" y="49767"/>
                </a:lnTo>
                <a:lnTo>
                  <a:pt x="14839" y="49860"/>
                </a:lnTo>
                <a:lnTo>
                  <a:pt x="14894" y="49897"/>
                </a:lnTo>
                <a:lnTo>
                  <a:pt x="14932" y="49916"/>
                </a:lnTo>
                <a:lnTo>
                  <a:pt x="14988" y="49934"/>
                </a:lnTo>
                <a:lnTo>
                  <a:pt x="15062" y="49916"/>
                </a:lnTo>
                <a:lnTo>
                  <a:pt x="15118" y="49897"/>
                </a:lnTo>
                <a:lnTo>
                  <a:pt x="15174" y="49841"/>
                </a:lnTo>
                <a:lnTo>
                  <a:pt x="15304" y="49692"/>
                </a:lnTo>
                <a:lnTo>
                  <a:pt x="15509" y="49394"/>
                </a:lnTo>
                <a:lnTo>
                  <a:pt x="15714" y="49096"/>
                </a:lnTo>
                <a:lnTo>
                  <a:pt x="15807" y="48947"/>
                </a:lnTo>
                <a:lnTo>
                  <a:pt x="15863" y="48780"/>
                </a:lnTo>
                <a:lnTo>
                  <a:pt x="15863" y="48705"/>
                </a:lnTo>
                <a:lnTo>
                  <a:pt x="15863" y="48557"/>
                </a:lnTo>
                <a:lnTo>
                  <a:pt x="15844" y="48501"/>
                </a:lnTo>
                <a:lnTo>
                  <a:pt x="15825" y="48482"/>
                </a:lnTo>
                <a:close/>
                <a:moveTo>
                  <a:pt x="76688" y="48519"/>
                </a:moveTo>
                <a:lnTo>
                  <a:pt x="76669" y="48557"/>
                </a:lnTo>
                <a:lnTo>
                  <a:pt x="76651" y="48594"/>
                </a:lnTo>
                <a:lnTo>
                  <a:pt x="76688" y="48724"/>
                </a:lnTo>
                <a:lnTo>
                  <a:pt x="76762" y="48892"/>
                </a:lnTo>
                <a:lnTo>
                  <a:pt x="76948" y="49245"/>
                </a:lnTo>
                <a:lnTo>
                  <a:pt x="77079" y="49469"/>
                </a:lnTo>
                <a:lnTo>
                  <a:pt x="77284" y="49729"/>
                </a:lnTo>
                <a:lnTo>
                  <a:pt x="77395" y="49860"/>
                </a:lnTo>
                <a:lnTo>
                  <a:pt x="77470" y="49916"/>
                </a:lnTo>
                <a:lnTo>
                  <a:pt x="77526" y="49934"/>
                </a:lnTo>
                <a:lnTo>
                  <a:pt x="77581" y="49934"/>
                </a:lnTo>
                <a:lnTo>
                  <a:pt x="77637" y="49897"/>
                </a:lnTo>
                <a:lnTo>
                  <a:pt x="77749" y="49823"/>
                </a:lnTo>
                <a:lnTo>
                  <a:pt x="77935" y="49599"/>
                </a:lnTo>
                <a:lnTo>
                  <a:pt x="78159" y="49320"/>
                </a:lnTo>
                <a:lnTo>
                  <a:pt x="78363" y="49041"/>
                </a:lnTo>
                <a:lnTo>
                  <a:pt x="78401" y="48966"/>
                </a:lnTo>
                <a:lnTo>
                  <a:pt x="78457" y="48817"/>
                </a:lnTo>
                <a:lnTo>
                  <a:pt x="78457" y="48761"/>
                </a:lnTo>
                <a:lnTo>
                  <a:pt x="78475" y="48724"/>
                </a:lnTo>
                <a:lnTo>
                  <a:pt x="78457" y="48705"/>
                </a:lnTo>
                <a:lnTo>
                  <a:pt x="78401" y="48743"/>
                </a:lnTo>
                <a:lnTo>
                  <a:pt x="78196" y="48985"/>
                </a:lnTo>
                <a:lnTo>
                  <a:pt x="77972" y="49208"/>
                </a:lnTo>
                <a:lnTo>
                  <a:pt x="77563" y="49692"/>
                </a:lnTo>
                <a:lnTo>
                  <a:pt x="77339" y="49432"/>
                </a:lnTo>
                <a:lnTo>
                  <a:pt x="77153" y="49134"/>
                </a:lnTo>
                <a:lnTo>
                  <a:pt x="77079" y="49003"/>
                </a:lnTo>
                <a:lnTo>
                  <a:pt x="76986" y="48817"/>
                </a:lnTo>
                <a:lnTo>
                  <a:pt x="76893" y="48650"/>
                </a:lnTo>
                <a:lnTo>
                  <a:pt x="76837" y="48594"/>
                </a:lnTo>
                <a:lnTo>
                  <a:pt x="76800" y="48538"/>
                </a:lnTo>
                <a:lnTo>
                  <a:pt x="76725" y="48519"/>
                </a:lnTo>
                <a:close/>
                <a:moveTo>
                  <a:pt x="9626" y="48575"/>
                </a:moveTo>
                <a:lnTo>
                  <a:pt x="9570" y="48594"/>
                </a:lnTo>
                <a:lnTo>
                  <a:pt x="9514" y="48631"/>
                </a:lnTo>
                <a:lnTo>
                  <a:pt x="9384" y="48743"/>
                </a:lnTo>
                <a:lnTo>
                  <a:pt x="9235" y="48892"/>
                </a:lnTo>
                <a:lnTo>
                  <a:pt x="9086" y="49059"/>
                </a:lnTo>
                <a:lnTo>
                  <a:pt x="8955" y="49245"/>
                </a:lnTo>
                <a:lnTo>
                  <a:pt x="8862" y="49394"/>
                </a:lnTo>
                <a:lnTo>
                  <a:pt x="8806" y="49487"/>
                </a:lnTo>
                <a:lnTo>
                  <a:pt x="8769" y="49599"/>
                </a:lnTo>
                <a:lnTo>
                  <a:pt x="8750" y="49655"/>
                </a:lnTo>
                <a:lnTo>
                  <a:pt x="8750" y="49674"/>
                </a:lnTo>
                <a:lnTo>
                  <a:pt x="8788" y="49674"/>
                </a:lnTo>
                <a:lnTo>
                  <a:pt x="8881" y="49636"/>
                </a:lnTo>
                <a:lnTo>
                  <a:pt x="8974" y="49581"/>
                </a:lnTo>
                <a:lnTo>
                  <a:pt x="9067" y="49487"/>
                </a:lnTo>
                <a:lnTo>
                  <a:pt x="9253" y="49283"/>
                </a:lnTo>
                <a:lnTo>
                  <a:pt x="9551" y="48854"/>
                </a:lnTo>
                <a:lnTo>
                  <a:pt x="9626" y="49115"/>
                </a:lnTo>
                <a:lnTo>
                  <a:pt x="9793" y="49525"/>
                </a:lnTo>
                <a:lnTo>
                  <a:pt x="9868" y="49729"/>
                </a:lnTo>
                <a:lnTo>
                  <a:pt x="9961" y="49878"/>
                </a:lnTo>
                <a:lnTo>
                  <a:pt x="9998" y="49934"/>
                </a:lnTo>
                <a:lnTo>
                  <a:pt x="10054" y="49971"/>
                </a:lnTo>
                <a:lnTo>
                  <a:pt x="10128" y="49971"/>
                </a:lnTo>
                <a:lnTo>
                  <a:pt x="10147" y="49934"/>
                </a:lnTo>
                <a:lnTo>
                  <a:pt x="10165" y="49878"/>
                </a:lnTo>
                <a:lnTo>
                  <a:pt x="10128" y="49729"/>
                </a:lnTo>
                <a:lnTo>
                  <a:pt x="10072" y="49543"/>
                </a:lnTo>
                <a:lnTo>
                  <a:pt x="9998" y="49320"/>
                </a:lnTo>
                <a:lnTo>
                  <a:pt x="9812" y="48892"/>
                </a:lnTo>
                <a:lnTo>
                  <a:pt x="9681" y="48612"/>
                </a:lnTo>
                <a:lnTo>
                  <a:pt x="9663" y="48575"/>
                </a:lnTo>
                <a:close/>
                <a:moveTo>
                  <a:pt x="12865" y="48631"/>
                </a:moveTo>
                <a:lnTo>
                  <a:pt x="12828" y="48650"/>
                </a:lnTo>
                <a:lnTo>
                  <a:pt x="12772" y="48705"/>
                </a:lnTo>
                <a:lnTo>
                  <a:pt x="12716" y="48780"/>
                </a:lnTo>
                <a:lnTo>
                  <a:pt x="12642" y="48910"/>
                </a:lnTo>
                <a:lnTo>
                  <a:pt x="12474" y="49301"/>
                </a:lnTo>
                <a:lnTo>
                  <a:pt x="12400" y="49487"/>
                </a:lnTo>
                <a:lnTo>
                  <a:pt x="12362" y="49674"/>
                </a:lnTo>
                <a:lnTo>
                  <a:pt x="12344" y="49785"/>
                </a:lnTo>
                <a:lnTo>
                  <a:pt x="12362" y="49841"/>
                </a:lnTo>
                <a:lnTo>
                  <a:pt x="12418" y="49841"/>
                </a:lnTo>
                <a:lnTo>
                  <a:pt x="12437" y="49823"/>
                </a:lnTo>
                <a:lnTo>
                  <a:pt x="12511" y="49729"/>
                </a:lnTo>
                <a:lnTo>
                  <a:pt x="12660" y="49432"/>
                </a:lnTo>
                <a:lnTo>
                  <a:pt x="12902" y="48947"/>
                </a:lnTo>
                <a:lnTo>
                  <a:pt x="13033" y="49208"/>
                </a:lnTo>
                <a:lnTo>
                  <a:pt x="13219" y="49525"/>
                </a:lnTo>
                <a:lnTo>
                  <a:pt x="13331" y="49674"/>
                </a:lnTo>
                <a:lnTo>
                  <a:pt x="13442" y="49804"/>
                </a:lnTo>
                <a:lnTo>
                  <a:pt x="13573" y="49897"/>
                </a:lnTo>
                <a:lnTo>
                  <a:pt x="13703" y="49953"/>
                </a:lnTo>
                <a:lnTo>
                  <a:pt x="13777" y="49971"/>
                </a:lnTo>
                <a:lnTo>
                  <a:pt x="13833" y="49971"/>
                </a:lnTo>
                <a:lnTo>
                  <a:pt x="13870" y="49953"/>
                </a:lnTo>
                <a:lnTo>
                  <a:pt x="13870" y="49934"/>
                </a:lnTo>
                <a:lnTo>
                  <a:pt x="13870" y="49897"/>
                </a:lnTo>
                <a:lnTo>
                  <a:pt x="13852" y="49841"/>
                </a:lnTo>
                <a:lnTo>
                  <a:pt x="13777" y="49729"/>
                </a:lnTo>
                <a:lnTo>
                  <a:pt x="13554" y="49469"/>
                </a:lnTo>
                <a:lnTo>
                  <a:pt x="13405" y="49283"/>
                </a:lnTo>
                <a:lnTo>
                  <a:pt x="13331" y="49171"/>
                </a:lnTo>
                <a:lnTo>
                  <a:pt x="13275" y="49041"/>
                </a:lnTo>
                <a:lnTo>
                  <a:pt x="13126" y="48780"/>
                </a:lnTo>
                <a:lnTo>
                  <a:pt x="13051" y="48687"/>
                </a:lnTo>
                <a:lnTo>
                  <a:pt x="13014" y="48650"/>
                </a:lnTo>
                <a:lnTo>
                  <a:pt x="12958" y="48631"/>
                </a:lnTo>
                <a:close/>
                <a:moveTo>
                  <a:pt x="71810" y="48631"/>
                </a:moveTo>
                <a:lnTo>
                  <a:pt x="71754" y="48650"/>
                </a:lnTo>
                <a:lnTo>
                  <a:pt x="71717" y="48687"/>
                </a:lnTo>
                <a:lnTo>
                  <a:pt x="71680" y="48761"/>
                </a:lnTo>
                <a:lnTo>
                  <a:pt x="71642" y="48929"/>
                </a:lnTo>
                <a:lnTo>
                  <a:pt x="71624" y="49041"/>
                </a:lnTo>
                <a:lnTo>
                  <a:pt x="71549" y="49171"/>
                </a:lnTo>
                <a:lnTo>
                  <a:pt x="71456" y="49357"/>
                </a:lnTo>
                <a:lnTo>
                  <a:pt x="71363" y="49543"/>
                </a:lnTo>
                <a:lnTo>
                  <a:pt x="71344" y="49618"/>
                </a:lnTo>
                <a:lnTo>
                  <a:pt x="71344" y="49674"/>
                </a:lnTo>
                <a:lnTo>
                  <a:pt x="71382" y="49748"/>
                </a:lnTo>
                <a:lnTo>
                  <a:pt x="71400" y="49785"/>
                </a:lnTo>
                <a:lnTo>
                  <a:pt x="71493" y="49785"/>
                </a:lnTo>
                <a:lnTo>
                  <a:pt x="71531" y="49748"/>
                </a:lnTo>
                <a:lnTo>
                  <a:pt x="71568" y="49692"/>
                </a:lnTo>
                <a:lnTo>
                  <a:pt x="71661" y="49562"/>
                </a:lnTo>
                <a:lnTo>
                  <a:pt x="71754" y="49394"/>
                </a:lnTo>
                <a:lnTo>
                  <a:pt x="71828" y="49227"/>
                </a:lnTo>
                <a:lnTo>
                  <a:pt x="71903" y="49003"/>
                </a:lnTo>
                <a:lnTo>
                  <a:pt x="72052" y="49152"/>
                </a:lnTo>
                <a:lnTo>
                  <a:pt x="72182" y="49301"/>
                </a:lnTo>
                <a:lnTo>
                  <a:pt x="72313" y="49469"/>
                </a:lnTo>
                <a:lnTo>
                  <a:pt x="72424" y="49636"/>
                </a:lnTo>
                <a:lnTo>
                  <a:pt x="72480" y="49748"/>
                </a:lnTo>
                <a:lnTo>
                  <a:pt x="72573" y="49897"/>
                </a:lnTo>
                <a:lnTo>
                  <a:pt x="72629" y="49953"/>
                </a:lnTo>
                <a:lnTo>
                  <a:pt x="72666" y="49971"/>
                </a:lnTo>
                <a:lnTo>
                  <a:pt x="72685" y="49971"/>
                </a:lnTo>
                <a:lnTo>
                  <a:pt x="72704" y="49953"/>
                </a:lnTo>
                <a:lnTo>
                  <a:pt x="72741" y="49860"/>
                </a:lnTo>
                <a:lnTo>
                  <a:pt x="72741" y="49785"/>
                </a:lnTo>
                <a:lnTo>
                  <a:pt x="72741" y="49692"/>
                </a:lnTo>
                <a:lnTo>
                  <a:pt x="72722" y="49618"/>
                </a:lnTo>
                <a:lnTo>
                  <a:pt x="72685" y="49525"/>
                </a:lnTo>
                <a:lnTo>
                  <a:pt x="72573" y="49357"/>
                </a:lnTo>
                <a:lnTo>
                  <a:pt x="72443" y="49171"/>
                </a:lnTo>
                <a:lnTo>
                  <a:pt x="72294" y="49022"/>
                </a:lnTo>
                <a:lnTo>
                  <a:pt x="72145" y="48873"/>
                </a:lnTo>
                <a:lnTo>
                  <a:pt x="71866" y="48650"/>
                </a:lnTo>
                <a:lnTo>
                  <a:pt x="71810" y="48631"/>
                </a:lnTo>
                <a:close/>
                <a:moveTo>
                  <a:pt x="50045" y="48557"/>
                </a:moveTo>
                <a:lnTo>
                  <a:pt x="50008" y="48575"/>
                </a:lnTo>
                <a:lnTo>
                  <a:pt x="49934" y="48650"/>
                </a:lnTo>
                <a:lnTo>
                  <a:pt x="49859" y="48724"/>
                </a:lnTo>
                <a:lnTo>
                  <a:pt x="49710" y="48929"/>
                </a:lnTo>
                <a:lnTo>
                  <a:pt x="49617" y="49078"/>
                </a:lnTo>
                <a:lnTo>
                  <a:pt x="49301" y="49469"/>
                </a:lnTo>
                <a:lnTo>
                  <a:pt x="49133" y="49692"/>
                </a:lnTo>
                <a:lnTo>
                  <a:pt x="49077" y="49785"/>
                </a:lnTo>
                <a:lnTo>
                  <a:pt x="49077" y="49878"/>
                </a:lnTo>
                <a:lnTo>
                  <a:pt x="49096" y="49953"/>
                </a:lnTo>
                <a:lnTo>
                  <a:pt x="49114" y="49990"/>
                </a:lnTo>
                <a:lnTo>
                  <a:pt x="49189" y="49990"/>
                </a:lnTo>
                <a:lnTo>
                  <a:pt x="49245" y="49953"/>
                </a:lnTo>
                <a:lnTo>
                  <a:pt x="49375" y="49841"/>
                </a:lnTo>
                <a:lnTo>
                  <a:pt x="49468" y="49729"/>
                </a:lnTo>
                <a:lnTo>
                  <a:pt x="50064" y="48873"/>
                </a:lnTo>
                <a:lnTo>
                  <a:pt x="50474" y="49432"/>
                </a:lnTo>
                <a:lnTo>
                  <a:pt x="50585" y="49599"/>
                </a:lnTo>
                <a:lnTo>
                  <a:pt x="50716" y="49729"/>
                </a:lnTo>
                <a:lnTo>
                  <a:pt x="50790" y="49785"/>
                </a:lnTo>
                <a:lnTo>
                  <a:pt x="50846" y="49785"/>
                </a:lnTo>
                <a:lnTo>
                  <a:pt x="50865" y="49729"/>
                </a:lnTo>
                <a:lnTo>
                  <a:pt x="50846" y="49674"/>
                </a:lnTo>
                <a:lnTo>
                  <a:pt x="50790" y="49525"/>
                </a:lnTo>
                <a:lnTo>
                  <a:pt x="50697" y="49338"/>
                </a:lnTo>
                <a:lnTo>
                  <a:pt x="50585" y="49152"/>
                </a:lnTo>
                <a:lnTo>
                  <a:pt x="50325" y="48817"/>
                </a:lnTo>
                <a:lnTo>
                  <a:pt x="50138" y="48594"/>
                </a:lnTo>
                <a:lnTo>
                  <a:pt x="50120" y="48575"/>
                </a:lnTo>
                <a:lnTo>
                  <a:pt x="50083" y="48557"/>
                </a:lnTo>
                <a:close/>
                <a:moveTo>
                  <a:pt x="82925" y="48538"/>
                </a:moveTo>
                <a:lnTo>
                  <a:pt x="82869" y="48594"/>
                </a:lnTo>
                <a:lnTo>
                  <a:pt x="82832" y="48687"/>
                </a:lnTo>
                <a:lnTo>
                  <a:pt x="82757" y="48854"/>
                </a:lnTo>
                <a:lnTo>
                  <a:pt x="82720" y="48966"/>
                </a:lnTo>
                <a:lnTo>
                  <a:pt x="82497" y="49413"/>
                </a:lnTo>
                <a:lnTo>
                  <a:pt x="82404" y="49674"/>
                </a:lnTo>
                <a:lnTo>
                  <a:pt x="82366" y="49767"/>
                </a:lnTo>
                <a:lnTo>
                  <a:pt x="82366" y="49860"/>
                </a:lnTo>
                <a:lnTo>
                  <a:pt x="82385" y="49934"/>
                </a:lnTo>
                <a:lnTo>
                  <a:pt x="82422" y="49971"/>
                </a:lnTo>
                <a:lnTo>
                  <a:pt x="82441" y="49990"/>
                </a:lnTo>
                <a:lnTo>
                  <a:pt x="82478" y="49971"/>
                </a:lnTo>
                <a:lnTo>
                  <a:pt x="82552" y="49916"/>
                </a:lnTo>
                <a:lnTo>
                  <a:pt x="82627" y="49823"/>
                </a:lnTo>
                <a:lnTo>
                  <a:pt x="82683" y="49729"/>
                </a:lnTo>
                <a:lnTo>
                  <a:pt x="82739" y="49618"/>
                </a:lnTo>
                <a:lnTo>
                  <a:pt x="82832" y="49357"/>
                </a:lnTo>
                <a:lnTo>
                  <a:pt x="82999" y="48854"/>
                </a:lnTo>
                <a:lnTo>
                  <a:pt x="83148" y="49059"/>
                </a:lnTo>
                <a:lnTo>
                  <a:pt x="83409" y="49357"/>
                </a:lnTo>
                <a:lnTo>
                  <a:pt x="83558" y="49506"/>
                </a:lnTo>
                <a:lnTo>
                  <a:pt x="83670" y="49618"/>
                </a:lnTo>
                <a:lnTo>
                  <a:pt x="83763" y="49674"/>
                </a:lnTo>
                <a:lnTo>
                  <a:pt x="83800" y="49674"/>
                </a:lnTo>
                <a:lnTo>
                  <a:pt x="83819" y="49655"/>
                </a:lnTo>
                <a:lnTo>
                  <a:pt x="83819" y="49599"/>
                </a:lnTo>
                <a:lnTo>
                  <a:pt x="83800" y="49543"/>
                </a:lnTo>
                <a:lnTo>
                  <a:pt x="83744" y="49394"/>
                </a:lnTo>
                <a:lnTo>
                  <a:pt x="83632" y="49245"/>
                </a:lnTo>
                <a:lnTo>
                  <a:pt x="83502" y="49078"/>
                </a:lnTo>
                <a:lnTo>
                  <a:pt x="83223" y="48780"/>
                </a:lnTo>
                <a:lnTo>
                  <a:pt x="83037" y="48575"/>
                </a:lnTo>
                <a:lnTo>
                  <a:pt x="83018" y="48538"/>
                </a:lnTo>
                <a:close/>
                <a:moveTo>
                  <a:pt x="79574" y="48594"/>
                </a:moveTo>
                <a:lnTo>
                  <a:pt x="79536" y="48631"/>
                </a:lnTo>
                <a:lnTo>
                  <a:pt x="79350" y="48892"/>
                </a:lnTo>
                <a:lnTo>
                  <a:pt x="79034" y="49338"/>
                </a:lnTo>
                <a:lnTo>
                  <a:pt x="78754" y="49748"/>
                </a:lnTo>
                <a:lnTo>
                  <a:pt x="78680" y="49897"/>
                </a:lnTo>
                <a:lnTo>
                  <a:pt x="78661" y="49953"/>
                </a:lnTo>
                <a:lnTo>
                  <a:pt x="78661" y="49971"/>
                </a:lnTo>
                <a:lnTo>
                  <a:pt x="78717" y="50009"/>
                </a:lnTo>
                <a:lnTo>
                  <a:pt x="78773" y="50009"/>
                </a:lnTo>
                <a:lnTo>
                  <a:pt x="78829" y="49990"/>
                </a:lnTo>
                <a:lnTo>
                  <a:pt x="78903" y="49934"/>
                </a:lnTo>
                <a:lnTo>
                  <a:pt x="79052" y="49804"/>
                </a:lnTo>
                <a:lnTo>
                  <a:pt x="79220" y="49618"/>
                </a:lnTo>
                <a:lnTo>
                  <a:pt x="79350" y="49413"/>
                </a:lnTo>
                <a:lnTo>
                  <a:pt x="79481" y="49208"/>
                </a:lnTo>
                <a:lnTo>
                  <a:pt x="79648" y="48947"/>
                </a:lnTo>
                <a:lnTo>
                  <a:pt x="79871" y="49432"/>
                </a:lnTo>
                <a:lnTo>
                  <a:pt x="80039" y="49729"/>
                </a:lnTo>
                <a:lnTo>
                  <a:pt x="80095" y="49823"/>
                </a:lnTo>
                <a:lnTo>
                  <a:pt x="80132" y="49841"/>
                </a:lnTo>
                <a:lnTo>
                  <a:pt x="80151" y="49841"/>
                </a:lnTo>
                <a:lnTo>
                  <a:pt x="80188" y="49823"/>
                </a:lnTo>
                <a:lnTo>
                  <a:pt x="80207" y="49767"/>
                </a:lnTo>
                <a:lnTo>
                  <a:pt x="80188" y="49692"/>
                </a:lnTo>
                <a:lnTo>
                  <a:pt x="80169" y="49599"/>
                </a:lnTo>
                <a:lnTo>
                  <a:pt x="80095" y="49357"/>
                </a:lnTo>
                <a:lnTo>
                  <a:pt x="79983" y="49096"/>
                </a:lnTo>
                <a:lnTo>
                  <a:pt x="79853" y="48873"/>
                </a:lnTo>
                <a:lnTo>
                  <a:pt x="79723" y="48687"/>
                </a:lnTo>
                <a:lnTo>
                  <a:pt x="79667" y="48631"/>
                </a:lnTo>
                <a:lnTo>
                  <a:pt x="79611" y="48594"/>
                </a:lnTo>
                <a:close/>
                <a:moveTo>
                  <a:pt x="38968" y="48687"/>
                </a:moveTo>
                <a:lnTo>
                  <a:pt x="38875" y="48724"/>
                </a:lnTo>
                <a:lnTo>
                  <a:pt x="38781" y="48817"/>
                </a:lnTo>
                <a:lnTo>
                  <a:pt x="38688" y="48947"/>
                </a:lnTo>
                <a:lnTo>
                  <a:pt x="38465" y="49301"/>
                </a:lnTo>
                <a:lnTo>
                  <a:pt x="38241" y="49674"/>
                </a:lnTo>
                <a:lnTo>
                  <a:pt x="38186" y="49823"/>
                </a:lnTo>
                <a:lnTo>
                  <a:pt x="38167" y="49897"/>
                </a:lnTo>
                <a:lnTo>
                  <a:pt x="38167" y="49953"/>
                </a:lnTo>
                <a:lnTo>
                  <a:pt x="38186" y="49990"/>
                </a:lnTo>
                <a:lnTo>
                  <a:pt x="38223" y="50027"/>
                </a:lnTo>
                <a:lnTo>
                  <a:pt x="38279" y="50009"/>
                </a:lnTo>
                <a:lnTo>
                  <a:pt x="38372" y="49971"/>
                </a:lnTo>
                <a:lnTo>
                  <a:pt x="38428" y="49953"/>
                </a:lnTo>
                <a:lnTo>
                  <a:pt x="38465" y="49897"/>
                </a:lnTo>
                <a:lnTo>
                  <a:pt x="38539" y="49785"/>
                </a:lnTo>
                <a:lnTo>
                  <a:pt x="38595" y="49636"/>
                </a:lnTo>
                <a:lnTo>
                  <a:pt x="38670" y="49469"/>
                </a:lnTo>
                <a:lnTo>
                  <a:pt x="38726" y="49301"/>
                </a:lnTo>
                <a:lnTo>
                  <a:pt x="38781" y="49171"/>
                </a:lnTo>
                <a:lnTo>
                  <a:pt x="38875" y="49059"/>
                </a:lnTo>
                <a:lnTo>
                  <a:pt x="38912" y="49022"/>
                </a:lnTo>
                <a:lnTo>
                  <a:pt x="38968" y="49003"/>
                </a:lnTo>
                <a:lnTo>
                  <a:pt x="39023" y="49003"/>
                </a:lnTo>
                <a:lnTo>
                  <a:pt x="39061" y="49022"/>
                </a:lnTo>
                <a:lnTo>
                  <a:pt x="39117" y="49059"/>
                </a:lnTo>
                <a:lnTo>
                  <a:pt x="39172" y="49115"/>
                </a:lnTo>
                <a:lnTo>
                  <a:pt x="39265" y="49264"/>
                </a:lnTo>
                <a:lnTo>
                  <a:pt x="39359" y="49432"/>
                </a:lnTo>
                <a:lnTo>
                  <a:pt x="39433" y="49599"/>
                </a:lnTo>
                <a:lnTo>
                  <a:pt x="39508" y="49748"/>
                </a:lnTo>
                <a:lnTo>
                  <a:pt x="39582" y="49841"/>
                </a:lnTo>
                <a:lnTo>
                  <a:pt x="39619" y="49860"/>
                </a:lnTo>
                <a:lnTo>
                  <a:pt x="39656" y="49860"/>
                </a:lnTo>
                <a:lnTo>
                  <a:pt x="39675" y="49823"/>
                </a:lnTo>
                <a:lnTo>
                  <a:pt x="39675" y="49804"/>
                </a:lnTo>
                <a:lnTo>
                  <a:pt x="39675" y="49692"/>
                </a:lnTo>
                <a:lnTo>
                  <a:pt x="39638" y="49581"/>
                </a:lnTo>
                <a:lnTo>
                  <a:pt x="39582" y="49432"/>
                </a:lnTo>
                <a:lnTo>
                  <a:pt x="39452" y="49171"/>
                </a:lnTo>
                <a:lnTo>
                  <a:pt x="39377" y="49022"/>
                </a:lnTo>
                <a:lnTo>
                  <a:pt x="39303" y="48873"/>
                </a:lnTo>
                <a:lnTo>
                  <a:pt x="39228" y="48780"/>
                </a:lnTo>
                <a:lnTo>
                  <a:pt x="39154" y="48705"/>
                </a:lnTo>
                <a:lnTo>
                  <a:pt x="39061" y="48687"/>
                </a:lnTo>
                <a:close/>
                <a:moveTo>
                  <a:pt x="61030" y="48743"/>
                </a:moveTo>
                <a:lnTo>
                  <a:pt x="60974" y="48780"/>
                </a:lnTo>
                <a:lnTo>
                  <a:pt x="60918" y="48836"/>
                </a:lnTo>
                <a:lnTo>
                  <a:pt x="60788" y="49003"/>
                </a:lnTo>
                <a:lnTo>
                  <a:pt x="60658" y="49208"/>
                </a:lnTo>
                <a:lnTo>
                  <a:pt x="60546" y="49450"/>
                </a:lnTo>
                <a:lnTo>
                  <a:pt x="60471" y="49655"/>
                </a:lnTo>
                <a:lnTo>
                  <a:pt x="60416" y="49841"/>
                </a:lnTo>
                <a:lnTo>
                  <a:pt x="60416" y="49916"/>
                </a:lnTo>
                <a:lnTo>
                  <a:pt x="60434" y="49971"/>
                </a:lnTo>
                <a:lnTo>
                  <a:pt x="60471" y="50027"/>
                </a:lnTo>
                <a:lnTo>
                  <a:pt x="60509" y="50046"/>
                </a:lnTo>
                <a:lnTo>
                  <a:pt x="60546" y="50027"/>
                </a:lnTo>
                <a:lnTo>
                  <a:pt x="60602" y="49990"/>
                </a:lnTo>
                <a:lnTo>
                  <a:pt x="60695" y="49878"/>
                </a:lnTo>
                <a:lnTo>
                  <a:pt x="60788" y="49711"/>
                </a:lnTo>
                <a:lnTo>
                  <a:pt x="60956" y="49320"/>
                </a:lnTo>
                <a:lnTo>
                  <a:pt x="61067" y="49059"/>
                </a:lnTo>
                <a:lnTo>
                  <a:pt x="61123" y="49134"/>
                </a:lnTo>
                <a:lnTo>
                  <a:pt x="61179" y="49245"/>
                </a:lnTo>
                <a:lnTo>
                  <a:pt x="61291" y="49525"/>
                </a:lnTo>
                <a:lnTo>
                  <a:pt x="61365" y="49636"/>
                </a:lnTo>
                <a:lnTo>
                  <a:pt x="61421" y="49729"/>
                </a:lnTo>
                <a:lnTo>
                  <a:pt x="61458" y="49767"/>
                </a:lnTo>
                <a:lnTo>
                  <a:pt x="61514" y="49767"/>
                </a:lnTo>
                <a:lnTo>
                  <a:pt x="61551" y="49748"/>
                </a:lnTo>
                <a:lnTo>
                  <a:pt x="61570" y="49692"/>
                </a:lnTo>
                <a:lnTo>
                  <a:pt x="61589" y="49636"/>
                </a:lnTo>
                <a:lnTo>
                  <a:pt x="61589" y="49581"/>
                </a:lnTo>
                <a:lnTo>
                  <a:pt x="61589" y="49506"/>
                </a:lnTo>
                <a:lnTo>
                  <a:pt x="61533" y="49357"/>
                </a:lnTo>
                <a:lnTo>
                  <a:pt x="61458" y="49208"/>
                </a:lnTo>
                <a:lnTo>
                  <a:pt x="61365" y="49059"/>
                </a:lnTo>
                <a:lnTo>
                  <a:pt x="61272" y="48929"/>
                </a:lnTo>
                <a:lnTo>
                  <a:pt x="61123" y="48761"/>
                </a:lnTo>
                <a:lnTo>
                  <a:pt x="61086" y="48743"/>
                </a:lnTo>
                <a:close/>
                <a:moveTo>
                  <a:pt x="57269" y="48705"/>
                </a:moveTo>
                <a:lnTo>
                  <a:pt x="57213" y="48761"/>
                </a:lnTo>
                <a:lnTo>
                  <a:pt x="57176" y="48836"/>
                </a:lnTo>
                <a:lnTo>
                  <a:pt x="57102" y="49003"/>
                </a:lnTo>
                <a:lnTo>
                  <a:pt x="57064" y="49134"/>
                </a:lnTo>
                <a:lnTo>
                  <a:pt x="56953" y="49320"/>
                </a:lnTo>
                <a:lnTo>
                  <a:pt x="56822" y="49543"/>
                </a:lnTo>
                <a:lnTo>
                  <a:pt x="56692" y="49785"/>
                </a:lnTo>
                <a:lnTo>
                  <a:pt x="56655" y="49878"/>
                </a:lnTo>
                <a:lnTo>
                  <a:pt x="56636" y="49953"/>
                </a:lnTo>
                <a:lnTo>
                  <a:pt x="56655" y="50046"/>
                </a:lnTo>
                <a:lnTo>
                  <a:pt x="56692" y="50083"/>
                </a:lnTo>
                <a:lnTo>
                  <a:pt x="56729" y="50102"/>
                </a:lnTo>
                <a:lnTo>
                  <a:pt x="56785" y="50083"/>
                </a:lnTo>
                <a:lnTo>
                  <a:pt x="56841" y="50027"/>
                </a:lnTo>
                <a:lnTo>
                  <a:pt x="56897" y="49971"/>
                </a:lnTo>
                <a:lnTo>
                  <a:pt x="57009" y="49785"/>
                </a:lnTo>
                <a:lnTo>
                  <a:pt x="57139" y="49581"/>
                </a:lnTo>
                <a:lnTo>
                  <a:pt x="57232" y="49376"/>
                </a:lnTo>
                <a:lnTo>
                  <a:pt x="57362" y="49096"/>
                </a:lnTo>
                <a:lnTo>
                  <a:pt x="57679" y="49525"/>
                </a:lnTo>
                <a:lnTo>
                  <a:pt x="57772" y="49655"/>
                </a:lnTo>
                <a:lnTo>
                  <a:pt x="57865" y="49748"/>
                </a:lnTo>
                <a:lnTo>
                  <a:pt x="57939" y="49785"/>
                </a:lnTo>
                <a:lnTo>
                  <a:pt x="57958" y="49785"/>
                </a:lnTo>
                <a:lnTo>
                  <a:pt x="57995" y="49748"/>
                </a:lnTo>
                <a:lnTo>
                  <a:pt x="58014" y="49711"/>
                </a:lnTo>
                <a:lnTo>
                  <a:pt x="58014" y="49655"/>
                </a:lnTo>
                <a:lnTo>
                  <a:pt x="57977" y="49543"/>
                </a:lnTo>
                <a:lnTo>
                  <a:pt x="57884" y="49394"/>
                </a:lnTo>
                <a:lnTo>
                  <a:pt x="57790" y="49227"/>
                </a:lnTo>
                <a:lnTo>
                  <a:pt x="57548" y="48929"/>
                </a:lnTo>
                <a:lnTo>
                  <a:pt x="57399" y="48743"/>
                </a:lnTo>
                <a:lnTo>
                  <a:pt x="57362" y="48724"/>
                </a:lnTo>
                <a:lnTo>
                  <a:pt x="57325" y="48705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26025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342844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859662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lvl="2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lvl="3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lvl="4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lvl="5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lvl="6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lvl="7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lvl="8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The Predicate Calculus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pg51_unl.pct                                                   00025CFBMacintosh HD                   ABA78158:">
            <a:extLst>
              <a:ext uri="{FF2B5EF4-FFF2-40B4-BE49-F238E27FC236}">
                <a16:creationId xmlns:a16="http://schemas.microsoft.com/office/drawing/2014/main" id="{58935786-19FA-4A57-A690-E93F2DD02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96" y="904192"/>
            <a:ext cx="7689784" cy="378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Google Shape;67;p13"/>
          <p:cNvSpPr txBox="1">
            <a:spLocks noGrp="1"/>
          </p:cNvSpPr>
          <p:nvPr>
            <p:ph type="body" idx="1"/>
          </p:nvPr>
        </p:nvSpPr>
        <p:spPr>
          <a:xfrm>
            <a:off x="0" y="324559"/>
            <a:ext cx="9144000" cy="780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 algn="ctr">
              <a:buNone/>
            </a:pPr>
            <a:r>
              <a:rPr lang="en-US" sz="1600" dirty="0"/>
              <a:t>For propositional expressions P, Q, and R</a:t>
            </a:r>
          </a:p>
          <a:p>
            <a:pPr algn="ctr"/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695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7;p13"/>
          <p:cNvSpPr txBox="1">
            <a:spLocks noGrp="1"/>
          </p:cNvSpPr>
          <p:nvPr>
            <p:ph type="body" idx="1"/>
          </p:nvPr>
        </p:nvSpPr>
        <p:spPr>
          <a:xfrm>
            <a:off x="0" y="529590"/>
            <a:ext cx="9144000" cy="872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en-US" dirty="0"/>
              <a:t>Truth table demonstrating the equivalence of </a:t>
            </a:r>
            <a:r>
              <a:rPr lang="en-US" altLang="en-US" dirty="0">
                <a:sym typeface="Symbol" panose="05050102010706020507" pitchFamily="18" charset="2"/>
              </a:rPr>
              <a:t>PQ and PQ</a:t>
            </a:r>
            <a:r>
              <a:rPr lang="en-US" altLang="en-US" dirty="0"/>
              <a:t>.</a:t>
            </a:r>
          </a:p>
        </p:txBody>
      </p:sp>
      <p:pic>
        <p:nvPicPr>
          <p:cNvPr id="4" name="Hình ảnh 1">
            <a:extLst>
              <a:ext uri="{FF2B5EF4-FFF2-40B4-BE49-F238E27FC236}">
                <a16:creationId xmlns:a16="http://schemas.microsoft.com/office/drawing/2014/main" id="{6A99386F-D587-41EB-89FD-68244FE9D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41" y="1135380"/>
            <a:ext cx="6430328" cy="2984929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D3D4DBD9-8CBF-417A-98F3-2821E52D5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5869" y="4156710"/>
            <a:ext cx="5562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200" dirty="0"/>
              <a:t>Luger: Artificial Intelligence, 6th edition. © Pearson Education Limited, 2009</a:t>
            </a:r>
          </a:p>
        </p:txBody>
      </p:sp>
    </p:spTree>
    <p:extLst>
      <p:ext uri="{BB962C8B-B14F-4D97-AF65-F5344CB8AC3E}">
        <p14:creationId xmlns:p14="http://schemas.microsoft.com/office/powerpoint/2010/main" val="85284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</a:rPr>
              <a:t>The Predicate Calculus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190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>
                <a:solidFill>
                  <a:srgbClr val="FF0000"/>
                </a:solidFill>
              </a:rPr>
              <a:t>Predicate Calculus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14" name="Google Shape;103;p18"/>
          <p:cNvSpPr txBox="1">
            <a:spLocks noGrp="1"/>
          </p:cNvSpPr>
          <p:nvPr>
            <p:ph type="body" idx="1"/>
          </p:nvPr>
        </p:nvSpPr>
        <p:spPr>
          <a:xfrm>
            <a:off x="637250" y="1209825"/>
            <a:ext cx="7000292" cy="480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>
              <a:buNone/>
            </a:pPr>
            <a:r>
              <a:rPr lang="en-US" sz="1600" dirty="0"/>
              <a:t>In </a:t>
            </a:r>
            <a:r>
              <a:rPr lang="en-US" sz="1600" b="1" dirty="0"/>
              <a:t>propositional calculus</a:t>
            </a:r>
            <a:r>
              <a:rPr lang="en-US" sz="1600" dirty="0"/>
              <a:t>, each atomic denotes a single proposition.</a:t>
            </a:r>
          </a:p>
        </p:txBody>
      </p:sp>
      <p:sp>
        <p:nvSpPr>
          <p:cNvPr id="8" name="Rectangle 7"/>
          <p:cNvSpPr/>
          <p:nvPr/>
        </p:nvSpPr>
        <p:spPr>
          <a:xfrm>
            <a:off x="2110062" y="1837103"/>
            <a:ext cx="4865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rPr>
              <a:t>access</a:t>
            </a:r>
            <a:r>
              <a:rPr lang="en-US" dirty="0"/>
              <a:t> </a:t>
            </a:r>
            <a:r>
              <a:rPr lang="en-US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</a:rPr>
              <a:t>the components of an individual assertion.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045083" y="2012958"/>
            <a:ext cx="4982236" cy="13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394624" y="1690653"/>
            <a:ext cx="519695" cy="21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03;p18"/>
          <p:cNvSpPr txBox="1">
            <a:spLocks/>
          </p:cNvSpPr>
          <p:nvPr/>
        </p:nvSpPr>
        <p:spPr>
          <a:xfrm>
            <a:off x="637250" y="2381991"/>
            <a:ext cx="4020269" cy="480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buNone/>
            </a:pPr>
            <a:r>
              <a:rPr lang="en-US" sz="1600" b="1" dirty="0"/>
              <a:t>Predicate calculus </a:t>
            </a:r>
            <a:r>
              <a:rPr lang="en-US" sz="1600" dirty="0"/>
              <a:t>provides this ability.</a:t>
            </a:r>
          </a:p>
        </p:txBody>
      </p:sp>
      <p:sp>
        <p:nvSpPr>
          <p:cNvPr id="24" name="Google Shape;103;p18"/>
          <p:cNvSpPr txBox="1">
            <a:spLocks/>
          </p:cNvSpPr>
          <p:nvPr/>
        </p:nvSpPr>
        <p:spPr>
          <a:xfrm>
            <a:off x="959593" y="2862819"/>
            <a:ext cx="810002" cy="480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buNone/>
            </a:pPr>
            <a:r>
              <a:rPr lang="en-US" sz="1600" dirty="0"/>
              <a:t>Ex: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50" y="3890790"/>
            <a:ext cx="698863" cy="698863"/>
          </a:xfrm>
          <a:prstGeom prst="rect">
            <a:avLst/>
          </a:prstGeom>
        </p:spPr>
      </p:pic>
      <p:sp>
        <p:nvSpPr>
          <p:cNvPr id="28" name="Google Shape;103;p18"/>
          <p:cNvSpPr txBox="1">
            <a:spLocks/>
          </p:cNvSpPr>
          <p:nvPr/>
        </p:nvSpPr>
        <p:spPr>
          <a:xfrm>
            <a:off x="1364594" y="3192637"/>
            <a:ext cx="1046775" cy="480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buNone/>
            </a:pP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W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E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A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T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H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E</a:t>
            </a: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Bahnschrift Condensed" panose="020B0502040204020203" pitchFamily="34" charset="0"/>
              </a:rPr>
              <a:t>R</a:t>
            </a:r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Bahnschrift Condensed" panose="020B0502040204020203" pitchFamily="34" charset="0"/>
            </a:endParaRPr>
          </a:p>
        </p:txBody>
      </p:sp>
      <p:cxnSp>
        <p:nvCxnSpPr>
          <p:cNvPr id="29" name="Elbow Connector 28"/>
          <p:cNvCxnSpPr/>
          <p:nvPr/>
        </p:nvCxnSpPr>
        <p:spPr>
          <a:xfrm flipV="1">
            <a:off x="2341917" y="3154154"/>
            <a:ext cx="437463" cy="3784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103;p18"/>
          <p:cNvSpPr txBox="1">
            <a:spLocks/>
          </p:cNvSpPr>
          <p:nvPr/>
        </p:nvSpPr>
        <p:spPr>
          <a:xfrm>
            <a:off x="4420691" y="3192937"/>
            <a:ext cx="4137830" cy="480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buNone/>
            </a:pPr>
            <a:r>
              <a:rPr lang="en-US" sz="1600" b="1" dirty="0"/>
              <a:t>Propositional </a:t>
            </a:r>
            <a:r>
              <a:rPr lang="en-US" sz="1600" dirty="0"/>
              <a:t>     P: it rained on Saturday</a:t>
            </a:r>
          </a:p>
        </p:txBody>
      </p:sp>
      <p:sp>
        <p:nvSpPr>
          <p:cNvPr id="37" name="Google Shape;103;p18"/>
          <p:cNvSpPr txBox="1">
            <a:spLocks/>
          </p:cNvSpPr>
          <p:nvPr/>
        </p:nvSpPr>
        <p:spPr>
          <a:xfrm>
            <a:off x="4420692" y="3667485"/>
            <a:ext cx="4137829" cy="480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buNone/>
            </a:pPr>
            <a:r>
              <a:rPr lang="en-US" sz="1600" b="1" dirty="0"/>
              <a:t>Predicate</a:t>
            </a:r>
            <a:r>
              <a:rPr lang="en-US" sz="1600" dirty="0"/>
              <a:t>             weather(</a:t>
            </a:r>
            <a:r>
              <a:rPr lang="en-US" sz="1600" dirty="0" err="1"/>
              <a:t>saturday</a:t>
            </a:r>
            <a:r>
              <a:rPr lang="en-US" sz="1600" dirty="0"/>
              <a:t>, rain)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879" y="2862819"/>
            <a:ext cx="731562" cy="731562"/>
          </a:xfrm>
          <a:prstGeom prst="rect">
            <a:avLst/>
          </a:prstGeom>
        </p:spPr>
      </p:pic>
      <p:cxnSp>
        <p:nvCxnSpPr>
          <p:cNvPr id="42" name="Elbow Connector 41"/>
          <p:cNvCxnSpPr>
            <a:endCxn id="22" idx="3"/>
          </p:cNvCxnSpPr>
          <p:nvPr/>
        </p:nvCxnSpPr>
        <p:spPr>
          <a:xfrm rot="5400000">
            <a:off x="2892404" y="3839965"/>
            <a:ext cx="535367" cy="2651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10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>
                <a:solidFill>
                  <a:srgbClr val="FF0000"/>
                </a:solidFill>
              </a:rPr>
              <a:t>Predicate Calculus Symbol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5" name="Google Shape;103;p18"/>
          <p:cNvSpPr txBox="1">
            <a:spLocks/>
          </p:cNvSpPr>
          <p:nvPr/>
        </p:nvSpPr>
        <p:spPr>
          <a:xfrm>
            <a:off x="1895060" y="3211330"/>
            <a:ext cx="1558336" cy="44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Muli Light"/>
              <a:buNone/>
            </a:pPr>
            <a:r>
              <a:rPr lang="en-US" sz="1400" dirty="0"/>
              <a:t>The set of letters</a:t>
            </a:r>
          </a:p>
        </p:txBody>
      </p:sp>
      <p:sp>
        <p:nvSpPr>
          <p:cNvPr id="6" name="Google Shape;103;p18"/>
          <p:cNvSpPr txBox="1">
            <a:spLocks/>
          </p:cNvSpPr>
          <p:nvPr/>
        </p:nvSpPr>
        <p:spPr>
          <a:xfrm>
            <a:off x="3894712" y="3204221"/>
            <a:ext cx="1598235" cy="449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Muli Light"/>
              <a:buNone/>
            </a:pPr>
            <a:r>
              <a:rPr lang="en-US" sz="1400" dirty="0"/>
              <a:t>The set of digits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13" y="1890303"/>
            <a:ext cx="1407250" cy="1407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38" y="1890303"/>
            <a:ext cx="1407250" cy="1407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222" y="1896882"/>
            <a:ext cx="1400157" cy="1400157"/>
          </a:xfrm>
          <a:prstGeom prst="rect">
            <a:avLst/>
          </a:prstGeom>
        </p:spPr>
      </p:pic>
      <p:sp>
        <p:nvSpPr>
          <p:cNvPr id="10" name="Google Shape;103;p18"/>
          <p:cNvSpPr txBox="1">
            <a:spLocks/>
          </p:cNvSpPr>
          <p:nvPr/>
        </p:nvSpPr>
        <p:spPr>
          <a:xfrm>
            <a:off x="5993196" y="3204221"/>
            <a:ext cx="1907499" cy="449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Muli Light"/>
              <a:buNone/>
            </a:pPr>
            <a:r>
              <a:rPr lang="en-US" sz="1400" dirty="0"/>
              <a:t>The underscore</a:t>
            </a:r>
          </a:p>
        </p:txBody>
      </p:sp>
      <p:sp>
        <p:nvSpPr>
          <p:cNvPr id="12" name="Google Shape;103;p18"/>
          <p:cNvSpPr txBox="1">
            <a:spLocks noGrp="1"/>
          </p:cNvSpPr>
          <p:nvPr>
            <p:ph type="body" idx="1"/>
          </p:nvPr>
        </p:nvSpPr>
        <p:spPr>
          <a:xfrm>
            <a:off x="637250" y="1209825"/>
            <a:ext cx="4967561" cy="516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>
              <a:buNone/>
            </a:pPr>
            <a:r>
              <a:rPr lang="en-US" sz="1600" dirty="0"/>
              <a:t>The symbols of the predicate calculus consists of:</a:t>
            </a:r>
          </a:p>
        </p:txBody>
      </p:sp>
      <p:sp>
        <p:nvSpPr>
          <p:cNvPr id="13" name="Google Shape;103;p18"/>
          <p:cNvSpPr txBox="1">
            <a:spLocks/>
          </p:cNvSpPr>
          <p:nvPr/>
        </p:nvSpPr>
        <p:spPr>
          <a:xfrm>
            <a:off x="3581940" y="3819152"/>
            <a:ext cx="2223778" cy="42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Muli Light"/>
              <a:buNone/>
            </a:pPr>
            <a:r>
              <a:rPr lang="en-US" sz="1400" b="1" dirty="0"/>
              <a:t>Note</a:t>
            </a:r>
            <a:r>
              <a:rPr lang="en-US" sz="1400" dirty="0"/>
              <a:t>: Begin with a letter</a:t>
            </a:r>
          </a:p>
        </p:txBody>
      </p:sp>
    </p:spTree>
    <p:extLst>
      <p:ext uri="{BB962C8B-B14F-4D97-AF65-F5344CB8AC3E}">
        <p14:creationId xmlns:p14="http://schemas.microsoft.com/office/powerpoint/2010/main" val="444070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>
                <a:solidFill>
                  <a:srgbClr val="FF0000"/>
                </a:solidFill>
              </a:rPr>
              <a:t>EXAMPLE: legitimate predicate calculus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 rot="20866657">
            <a:off x="2740173" y="1316793"/>
            <a:ext cx="1210430" cy="504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student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73" y="1118752"/>
            <a:ext cx="1545106" cy="15451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242714">
            <a:off x="5532832" y="3208154"/>
            <a:ext cx="3143809" cy="4183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uli Light"/>
                <a:ea typeface="Muli Light"/>
                <a:cs typeface="Muli Light"/>
                <a:sym typeface="Muli Light"/>
              </a:rPr>
              <a:t>b0y_h0bAo_dAjNa0_mAmNoN</a:t>
            </a:r>
          </a:p>
        </p:txBody>
      </p:sp>
      <p:sp>
        <p:nvSpPr>
          <p:cNvPr id="13" name="Rectangle 12"/>
          <p:cNvSpPr/>
          <p:nvPr/>
        </p:nvSpPr>
        <p:spPr>
          <a:xfrm rot="1060721">
            <a:off x="3614930" y="1660746"/>
            <a:ext cx="11849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rPr>
              <a:t>a3building</a:t>
            </a:r>
          </a:p>
        </p:txBody>
      </p:sp>
      <p:sp>
        <p:nvSpPr>
          <p:cNvPr id="14" name="Rectangle 13"/>
          <p:cNvSpPr/>
          <p:nvPr/>
        </p:nvSpPr>
        <p:spPr>
          <a:xfrm rot="21387570">
            <a:off x="630270" y="3190495"/>
            <a:ext cx="2824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B34314"/>
                </a:solidFill>
                <a:latin typeface="arial" panose="020B0604020202020204" pitchFamily="34" charset="0"/>
              </a:rPr>
              <a:t>chaytheoconcho_tuongdolaem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573133" y="2669823"/>
            <a:ext cx="27174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accent3"/>
                </a:solidFill>
                <a:latin typeface="arial" panose="020B0604020202020204" pitchFamily="34" charset="0"/>
              </a:rPr>
              <a:t>monapquantai_honemlancuoi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8" name="Google Shape;103;p18"/>
          <p:cNvSpPr txBox="1">
            <a:spLocks/>
          </p:cNvSpPr>
          <p:nvPr/>
        </p:nvSpPr>
        <p:spPr>
          <a:xfrm rot="21345730">
            <a:off x="4770468" y="1240749"/>
            <a:ext cx="1674300" cy="86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Muli Light"/>
              <a:buNone/>
            </a:pPr>
            <a:r>
              <a:rPr lang="en-US" sz="1600" dirty="0" err="1"/>
              <a:t>tuition_fee</a:t>
            </a:r>
            <a:endParaRPr lang="en-US" sz="1600" dirty="0"/>
          </a:p>
        </p:txBody>
      </p:sp>
      <p:sp>
        <p:nvSpPr>
          <p:cNvPr id="19" name="Google Shape;103;p18"/>
          <p:cNvSpPr txBox="1">
            <a:spLocks/>
          </p:cNvSpPr>
          <p:nvPr/>
        </p:nvSpPr>
        <p:spPr>
          <a:xfrm rot="616273">
            <a:off x="5526874" y="1896410"/>
            <a:ext cx="797358" cy="58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Muli Light"/>
              <a:buNone/>
            </a:pPr>
            <a:r>
              <a:rPr lang="en-US" sz="1600" dirty="0"/>
              <a:t>IU</a:t>
            </a:r>
          </a:p>
        </p:txBody>
      </p:sp>
      <p:sp>
        <p:nvSpPr>
          <p:cNvPr id="21" name="Google Shape;103;p18"/>
          <p:cNvSpPr txBox="1">
            <a:spLocks/>
          </p:cNvSpPr>
          <p:nvPr/>
        </p:nvSpPr>
        <p:spPr>
          <a:xfrm rot="629016">
            <a:off x="6643749" y="1777094"/>
            <a:ext cx="1674300" cy="86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Muli Light"/>
              <a:buNone/>
            </a:pPr>
            <a:r>
              <a:rPr lang="en-US" sz="1600" dirty="0"/>
              <a:t>fail_F1NAL</a:t>
            </a:r>
          </a:p>
        </p:txBody>
      </p:sp>
      <p:sp>
        <p:nvSpPr>
          <p:cNvPr id="17" name="Rectangle 16"/>
          <p:cNvSpPr/>
          <p:nvPr/>
        </p:nvSpPr>
        <p:spPr>
          <a:xfrm rot="281726">
            <a:off x="1613994" y="3792097"/>
            <a:ext cx="2321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  <a:latin typeface="arial" panose="020B0604020202020204" pitchFamily="34" charset="0"/>
              </a:rPr>
              <a:t>anhxinloi_lolamemcobau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21372485">
            <a:off x="3996743" y="3626678"/>
            <a:ext cx="33730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anhthechiyeuem_va_motvainguoinua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55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5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5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5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5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  <p:bldP spid="11" grpId="0"/>
      <p:bldP spid="13" grpId="0"/>
      <p:bldP spid="14" grpId="0"/>
      <p:bldP spid="15" grpId="0"/>
      <p:bldP spid="18" grpId="0"/>
      <p:bldP spid="19" grpId="0"/>
      <p:bldP spid="21" grpId="0"/>
      <p:bldP spid="17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>
                <a:solidFill>
                  <a:srgbClr val="FF0000"/>
                </a:solidFill>
              </a:rPr>
              <a:t>EXAMPLE: not legal</a:t>
            </a:r>
            <a:endParaRPr sz="32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91" y="1575938"/>
            <a:ext cx="2333625" cy="2333625"/>
          </a:xfrm>
          <a:prstGeom prst="rect">
            <a:avLst/>
          </a:prstGeom>
        </p:spPr>
      </p:pic>
      <p:sp>
        <p:nvSpPr>
          <p:cNvPr id="22" name="Google Shape;103;p18"/>
          <p:cNvSpPr txBox="1">
            <a:spLocks noGrp="1"/>
          </p:cNvSpPr>
          <p:nvPr>
            <p:ph type="body" idx="1"/>
          </p:nvPr>
        </p:nvSpPr>
        <p:spPr>
          <a:xfrm rot="20866657">
            <a:off x="1003251" y="1334438"/>
            <a:ext cx="1210430" cy="688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3customer</a:t>
            </a:r>
          </a:p>
          <a:p>
            <a:pPr lvl="1"/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1322913" y="1863438"/>
            <a:ext cx="18998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rPr>
              <a:t>no blanks allowed</a:t>
            </a:r>
          </a:p>
        </p:txBody>
      </p:sp>
      <p:sp>
        <p:nvSpPr>
          <p:cNvPr id="25" name="Rectangle 24"/>
          <p:cNvSpPr/>
          <p:nvPr/>
        </p:nvSpPr>
        <p:spPr>
          <a:xfrm rot="20942319">
            <a:off x="1143099" y="2464003"/>
            <a:ext cx="13260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rPr>
              <a:t>passmonA</a:t>
            </a:r>
            <a:r>
              <a:rPr lang="en-US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rPr>
              <a:t>+</a:t>
            </a:r>
          </a:p>
        </p:txBody>
      </p:sp>
      <p:sp>
        <p:nvSpPr>
          <p:cNvPr id="6" name="Rectangle 5"/>
          <p:cNvSpPr/>
          <p:nvPr/>
        </p:nvSpPr>
        <p:spPr>
          <a:xfrm rot="1203874">
            <a:off x="1542366" y="3126504"/>
            <a:ext cx="1127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7C7F91"/>
                </a:solidFill>
                <a:latin typeface="Muli Light"/>
                <a:ea typeface="Muli Light"/>
                <a:cs typeface="Muli Light"/>
              </a:rPr>
              <a:t>duckyou</a:t>
            </a:r>
            <a:r>
              <a:rPr lang="en-US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</a:rPr>
              <a:t>!!!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74341" y="1804797"/>
            <a:ext cx="7200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</a:rPr>
              <a:t>( ͡° ͜ʖ ͡°)</a:t>
            </a:r>
          </a:p>
        </p:txBody>
      </p:sp>
      <p:sp>
        <p:nvSpPr>
          <p:cNvPr id="26" name="Rectangle 25"/>
          <p:cNvSpPr/>
          <p:nvPr/>
        </p:nvSpPr>
        <p:spPr>
          <a:xfrm rot="959351">
            <a:off x="7113020" y="2205703"/>
            <a:ext cx="13035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</a:rPr>
              <a:t>(。・ω・。)</a:t>
            </a:r>
          </a:p>
        </p:txBody>
      </p:sp>
      <p:sp>
        <p:nvSpPr>
          <p:cNvPr id="27" name="Rectangle 26"/>
          <p:cNvSpPr/>
          <p:nvPr/>
        </p:nvSpPr>
        <p:spPr>
          <a:xfrm rot="156871">
            <a:off x="5973629" y="2645290"/>
            <a:ext cx="12426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</a:rPr>
              <a:t>(　◕‿◕✿)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21659" y="3126504"/>
            <a:ext cx="8803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u-Cans-CA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</a:rPr>
              <a:t>ᕕ( ᐛ )ᕗ</a:t>
            </a:r>
          </a:p>
        </p:txBody>
      </p:sp>
      <p:sp>
        <p:nvSpPr>
          <p:cNvPr id="16" name="Rectangle 15"/>
          <p:cNvSpPr/>
          <p:nvPr/>
        </p:nvSpPr>
        <p:spPr>
          <a:xfrm rot="21386350">
            <a:off x="6044161" y="3465058"/>
            <a:ext cx="11015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55555"/>
                </a:solidFill>
                <a:latin typeface="Arial" panose="020B0604020202020204" pitchFamily="34" charset="0"/>
              </a:rPr>
              <a:t> </a:t>
            </a:r>
            <a:r>
              <a:rPr lang="en-US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</a:rPr>
              <a:t>ʕ •ᴥ•ʔ</a:t>
            </a:r>
            <a:r>
              <a:rPr lang="ja-JP" altLang="en-US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</a:rPr>
              <a:t>ゝ☆</a:t>
            </a:r>
          </a:p>
        </p:txBody>
      </p:sp>
      <p:sp>
        <p:nvSpPr>
          <p:cNvPr id="13" name="Rectangle 12"/>
          <p:cNvSpPr/>
          <p:nvPr/>
        </p:nvSpPr>
        <p:spPr>
          <a:xfrm rot="21179827">
            <a:off x="1002954" y="3668217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C7F91"/>
                </a:solidFill>
                <a:latin typeface="Muli Light"/>
                <a:ea typeface="Muli Light"/>
                <a:cs typeface="Muli Light"/>
              </a:rPr>
              <a:t>23.255VND</a:t>
            </a:r>
          </a:p>
        </p:txBody>
      </p:sp>
    </p:spTree>
    <p:extLst>
      <p:ext uri="{BB962C8B-B14F-4D97-AF65-F5344CB8AC3E}">
        <p14:creationId xmlns:p14="http://schemas.microsoft.com/office/powerpoint/2010/main" val="2950097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>
                <a:solidFill>
                  <a:srgbClr val="FF0000"/>
                </a:solidFill>
              </a:rPr>
              <a:t>Symbols and Terms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4" name="Google Shape;103;p18"/>
          <p:cNvSpPr txBox="1">
            <a:spLocks/>
          </p:cNvSpPr>
          <p:nvPr/>
        </p:nvSpPr>
        <p:spPr>
          <a:xfrm>
            <a:off x="890300" y="1015953"/>
            <a:ext cx="7363500" cy="3477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Truth symbols </a:t>
            </a:r>
            <a:r>
              <a:rPr lang="en-US" sz="1800" dirty="0"/>
              <a:t>true and false 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Constant symbols </a:t>
            </a:r>
            <a:r>
              <a:rPr lang="en-US" sz="1800" dirty="0"/>
              <a:t>are symbol expressions having the first character lowercase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sz="1800" dirty="0"/>
              <a:t>	</a:t>
            </a:r>
            <a:r>
              <a:rPr lang="en-US" sz="1600" dirty="0" err="1"/>
              <a:t>E.g</a:t>
            </a:r>
            <a:r>
              <a:rPr lang="en-US" sz="1600" dirty="0"/>
              <a:t>: cashier, </a:t>
            </a:r>
            <a:r>
              <a:rPr lang="en-US" sz="1600" dirty="0" err="1"/>
              <a:t>monday</a:t>
            </a:r>
            <a:r>
              <a:rPr lang="en-US" sz="1600" dirty="0"/>
              <a:t>…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Variable symbols </a:t>
            </a:r>
            <a:r>
              <a:rPr lang="en-US" sz="1800" dirty="0"/>
              <a:t>are symbol expressions beginning with an uppercase character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sz="1800" dirty="0"/>
              <a:t>	</a:t>
            </a:r>
            <a:r>
              <a:rPr lang="en-US" sz="1600" dirty="0" err="1"/>
              <a:t>E.g</a:t>
            </a:r>
            <a:r>
              <a:rPr lang="en-US" sz="1600" dirty="0"/>
              <a:t>: A, B, C, X, Y, Z…</a:t>
            </a:r>
          </a:p>
          <a:p>
            <a:pPr marL="0" lvl="2" indent="0">
              <a:buNone/>
            </a:pPr>
            <a:endParaRPr lang="en-US" sz="2000" dirty="0"/>
          </a:p>
          <a:p>
            <a:pPr lvl="1"/>
            <a:endParaRPr lang="en-US" sz="20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58865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>
                <a:solidFill>
                  <a:srgbClr val="FF0000"/>
                </a:solidFill>
              </a:rPr>
              <a:t>Symbols and Terms (cont’d)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5" name="Google Shape;103;p18"/>
          <p:cNvSpPr txBox="1">
            <a:spLocks/>
          </p:cNvSpPr>
          <p:nvPr/>
        </p:nvSpPr>
        <p:spPr>
          <a:xfrm>
            <a:off x="645734" y="979555"/>
            <a:ext cx="7987726" cy="419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457200" lvl="2">
              <a:lnSpc>
                <a:spcPct val="15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Function symbols </a:t>
            </a:r>
            <a:r>
              <a:rPr lang="en-US" sz="1600" dirty="0"/>
              <a:t>are symbol expressions having the first character lowercase</a:t>
            </a:r>
          </a:p>
          <a:p>
            <a:pPr marL="546100" lvl="3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en-US" sz="1400" dirty="0"/>
              <a:t>	</a:t>
            </a:r>
            <a:r>
              <a:rPr lang="en-US" sz="1400" dirty="0" err="1"/>
              <a:t>E.g</a:t>
            </a:r>
            <a:r>
              <a:rPr lang="en-US" sz="1400" dirty="0"/>
              <a:t>: </a:t>
            </a:r>
            <a:r>
              <a:rPr lang="en-US" sz="1400" dirty="0" err="1"/>
              <a:t>maxof</a:t>
            </a:r>
            <a:endParaRPr lang="en-US" altLang="en-US" sz="1400" dirty="0"/>
          </a:p>
          <a:p>
            <a:pPr marL="457200" lvl="2">
              <a:lnSpc>
                <a:spcPct val="150000"/>
              </a:lnSpc>
              <a:spcBef>
                <a:spcPts val="600"/>
              </a:spcBef>
            </a:pPr>
            <a:r>
              <a:rPr lang="en-US" sz="1600" dirty="0"/>
              <a:t>A function expression consists of a function constant of </a:t>
            </a:r>
            <a:r>
              <a:rPr lang="en-US" sz="1600" dirty="0" err="1"/>
              <a:t>arity</a:t>
            </a:r>
            <a:r>
              <a:rPr lang="en-US" sz="1600" dirty="0"/>
              <a:t> n, followed by n terms t1,t2… enclosed in parentheses and separated by commas</a:t>
            </a:r>
          </a:p>
          <a:p>
            <a:pPr marL="88900" lvl="2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400" dirty="0" err="1"/>
              <a:t>E.g</a:t>
            </a:r>
            <a:r>
              <a:rPr lang="en-US" sz="1400" dirty="0"/>
              <a:t>: </a:t>
            </a:r>
            <a:r>
              <a:rPr lang="en-US" sz="1400" dirty="0" err="1"/>
              <a:t>maxof</a:t>
            </a:r>
            <a:r>
              <a:rPr lang="en-US" sz="1400" dirty="0"/>
              <a:t>(3,4)</a:t>
            </a:r>
          </a:p>
          <a:p>
            <a:pPr marL="457200" lvl="2">
              <a:lnSpc>
                <a:spcPct val="150000"/>
              </a:lnSpc>
              <a:spcBef>
                <a:spcPts val="600"/>
              </a:spcBef>
            </a:pPr>
            <a:r>
              <a:rPr lang="en-US" sz="1600" dirty="0"/>
              <a:t>A term is either a constant, variable, or function expression</a:t>
            </a:r>
          </a:p>
          <a:p>
            <a:pPr marL="88900" lvl="2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400" dirty="0" err="1"/>
              <a:t>E.g</a:t>
            </a:r>
            <a:r>
              <a:rPr lang="en-US" sz="1400" dirty="0"/>
              <a:t>: </a:t>
            </a:r>
            <a:r>
              <a:rPr lang="en-US" sz="1400" dirty="0" err="1"/>
              <a:t>maxof</a:t>
            </a:r>
            <a:r>
              <a:rPr lang="en-US" sz="1400" dirty="0"/>
              <a:t>(</a:t>
            </a:r>
            <a:r>
              <a:rPr lang="en-US" sz="1400" dirty="0" err="1"/>
              <a:t>maxof</a:t>
            </a:r>
            <a:r>
              <a:rPr lang="en-US" sz="1400" dirty="0"/>
              <a:t>(3,4), 5)</a:t>
            </a:r>
          </a:p>
          <a:p>
            <a:pPr marL="0" lvl="2" indent="0" algn="r">
              <a:buNone/>
            </a:pPr>
            <a:r>
              <a:rPr lang="en-US" sz="1600" dirty="0"/>
              <a:t>*</a:t>
            </a:r>
            <a:r>
              <a:rPr lang="en-US" sz="1400" i="1" dirty="0" err="1">
                <a:solidFill>
                  <a:schemeClr val="accent1">
                    <a:lumMod val="75000"/>
                  </a:schemeClr>
                </a:solidFill>
              </a:rPr>
              <a:t>Arity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1200" dirty="0"/>
              <a:t>number of elements in the domain</a:t>
            </a:r>
          </a:p>
          <a:p>
            <a:pPr lvl="1"/>
            <a:endParaRPr lang="en-US" sz="1600" dirty="0"/>
          </a:p>
          <a:p>
            <a:pPr marL="546100" lvl="1" indent="0" algn="r">
              <a:buFont typeface="Muli Light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09776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>
                <a:solidFill>
                  <a:srgbClr val="FF0000"/>
                </a:solidFill>
              </a:rPr>
              <a:t>Predicate and Atomic Sentences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890300" y="977855"/>
            <a:ext cx="7363500" cy="3477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1600" b="1" dirty="0">
                <a:solidFill>
                  <a:schemeClr val="accent1">
                    <a:lumMod val="75000"/>
                  </a:schemeClr>
                </a:solidFill>
              </a:rPr>
              <a:t>Predicate symbols </a:t>
            </a:r>
            <a:r>
              <a:rPr lang="en-US" altLang="en-US" sz="1600" dirty="0"/>
              <a:t>are symbols beginning with a lowercase letter. Predicates are special functions with true/false as the range. </a:t>
            </a:r>
          </a:p>
          <a:p>
            <a:pPr>
              <a:lnSpc>
                <a:spcPct val="150000"/>
              </a:lnSpc>
            </a:pPr>
            <a:r>
              <a:rPr lang="en-US" altLang="en-US" sz="1600" dirty="0"/>
              <a:t>An </a:t>
            </a:r>
            <a:r>
              <a:rPr lang="en-US" altLang="en-US" sz="1600" b="1" dirty="0">
                <a:solidFill>
                  <a:schemeClr val="accent1">
                    <a:lumMod val="75000"/>
                  </a:schemeClr>
                </a:solidFill>
              </a:rPr>
              <a:t>atomic sentence </a:t>
            </a:r>
            <a:r>
              <a:rPr lang="en-US" altLang="en-US" sz="1600" dirty="0"/>
              <a:t>is a predicate constant of </a:t>
            </a:r>
            <a:r>
              <a:rPr lang="en-US" altLang="en-US" sz="1600" dirty="0" err="1"/>
              <a:t>arity</a:t>
            </a:r>
            <a:r>
              <a:rPr lang="en-US" altLang="en-US" sz="1600" dirty="0"/>
              <a:t> n, followed by n terms, t</a:t>
            </a:r>
            <a:r>
              <a:rPr lang="en-US" altLang="en-US" sz="1600" baseline="-25000" dirty="0"/>
              <a:t>1</a:t>
            </a:r>
            <a:r>
              <a:rPr lang="en-US" altLang="en-US" sz="1600" dirty="0"/>
              <a:t> ,t</a:t>
            </a:r>
            <a:r>
              <a:rPr lang="en-US" altLang="en-US" sz="1600" baseline="-25000" dirty="0"/>
              <a:t>2 </a:t>
            </a:r>
            <a:r>
              <a:rPr lang="en-US" altLang="en-US" sz="1600" dirty="0"/>
              <a:t>,…,</a:t>
            </a:r>
            <a:r>
              <a:rPr lang="en-US" altLang="en-US" sz="1600" baseline="-25000" dirty="0"/>
              <a:t> </a:t>
            </a:r>
            <a:r>
              <a:rPr lang="en-US" altLang="en-US" sz="1600" dirty="0" err="1"/>
              <a:t>t</a:t>
            </a:r>
            <a:r>
              <a:rPr lang="en-US" altLang="en-US" sz="1600" baseline="-25000" dirty="0" err="1"/>
              <a:t>n</a:t>
            </a:r>
            <a:r>
              <a:rPr lang="en-US" altLang="en-US" sz="1600" baseline="-25000" dirty="0"/>
              <a:t>, </a:t>
            </a:r>
            <a:r>
              <a:rPr lang="en-US" altLang="en-US" sz="1600" dirty="0"/>
              <a:t>enclosed in parentheses and separated by commas. The truth values, true and false, are also atomic sentences.</a:t>
            </a:r>
          </a:p>
          <a:p>
            <a:pPr marL="546100" lvl="1" indent="0" algn="r">
              <a:buNone/>
            </a:pPr>
            <a:br>
              <a:rPr lang="en-US" altLang="en-US" sz="1600" dirty="0"/>
            </a:br>
            <a:r>
              <a:rPr lang="en-US" altLang="en-US" sz="1600" dirty="0"/>
              <a:t>*</a:t>
            </a:r>
            <a:r>
              <a:rPr lang="en-US" altLang="en-US" sz="1600" i="1" dirty="0">
                <a:solidFill>
                  <a:schemeClr val="accent1">
                    <a:lumMod val="75000"/>
                  </a:schemeClr>
                </a:solidFill>
              </a:rPr>
              <a:t>Arity:</a:t>
            </a:r>
            <a:r>
              <a:rPr lang="en-US" altLang="en-US" sz="1600" dirty="0"/>
              <a:t> number of terms</a:t>
            </a:r>
            <a:endParaRPr lang="en-US" sz="1600" dirty="0"/>
          </a:p>
        </p:txBody>
      </p:sp>
      <p:sp>
        <p:nvSpPr>
          <p:cNvPr id="4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1433724" y="3329929"/>
            <a:ext cx="4328970" cy="1505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546100" lvl="1" indent="0">
              <a:buNone/>
            </a:pPr>
            <a:r>
              <a:rPr lang="en-US" sz="1600" dirty="0"/>
              <a:t>	         love(</a:t>
            </a:r>
            <a:r>
              <a:rPr lang="en-US" sz="1600" dirty="0" err="1"/>
              <a:t>you,me</a:t>
            </a:r>
            <a:r>
              <a:rPr lang="en-US" sz="1600" dirty="0"/>
              <a:t>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4572" lvl="1" indent="0">
              <a:buFont typeface="Muli Light"/>
              <a:buNone/>
            </a:pPr>
            <a:r>
              <a:rPr lang="en-US" sz="1600" dirty="0"/>
              <a:t>Predicate		         term(constant)</a:t>
            </a:r>
          </a:p>
          <a:p>
            <a:pPr marL="4572" lvl="1" indent="0">
              <a:buFont typeface="Muli Light"/>
              <a:buNone/>
            </a:pPr>
            <a:r>
              <a:rPr lang="en-US" sz="1600" dirty="0"/>
              <a:t>symbol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72201" y="3558540"/>
            <a:ext cx="1036759" cy="451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3604260" y="3627120"/>
            <a:ext cx="967790" cy="455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66563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890300" y="262300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0000"/>
                </a:solidFill>
              </a:rPr>
              <a:t>MEMBERS</a:t>
            </a:r>
            <a:endParaRPr sz="3000" dirty="0">
              <a:solidFill>
                <a:srgbClr val="FF0000"/>
              </a:solidFill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>
            <a:off x="2212340" y="1681517"/>
            <a:ext cx="4767580" cy="1899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 algn="just">
              <a:buNone/>
            </a:pP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Nhựt</a:t>
            </a:r>
            <a:r>
              <a:rPr lang="en-US" dirty="0"/>
              <a:t> </a:t>
            </a:r>
            <a:r>
              <a:rPr lang="en-US" dirty="0" err="1"/>
              <a:t>Tân</a:t>
            </a:r>
            <a:r>
              <a:rPr lang="en-US" dirty="0"/>
              <a:t>	ITITIU16125</a:t>
            </a:r>
          </a:p>
          <a:p>
            <a:pPr marL="101600" indent="0" algn="just">
              <a:buNone/>
            </a:pPr>
            <a:r>
              <a:rPr lang="en-US" dirty="0" err="1"/>
              <a:t>Vũ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	ITITIU16054</a:t>
            </a:r>
          </a:p>
          <a:p>
            <a:pPr marL="101600" indent="0" algn="just">
              <a:buNone/>
            </a:pPr>
            <a:r>
              <a:rPr lang="en-US" dirty="0" err="1"/>
              <a:t>Hồ</a:t>
            </a:r>
            <a:r>
              <a:rPr lang="en-US" dirty="0"/>
              <a:t> </a:t>
            </a:r>
            <a:r>
              <a:rPr lang="en-US" dirty="0" err="1"/>
              <a:t>Đắc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		ITITIU16058</a:t>
            </a:r>
          </a:p>
          <a:p>
            <a:pPr marL="101600" indent="0" algn="just">
              <a:buNone/>
            </a:pPr>
            <a:r>
              <a:rPr lang="en-US" dirty="0" err="1"/>
              <a:t>Đỗ</a:t>
            </a:r>
            <a:r>
              <a:rPr lang="en-US" dirty="0"/>
              <a:t> </a:t>
            </a:r>
            <a:r>
              <a:rPr lang="en-US" dirty="0" err="1"/>
              <a:t>Anh</a:t>
            </a:r>
            <a:r>
              <a:rPr lang="en-US" dirty="0"/>
              <a:t> </a:t>
            </a:r>
            <a:r>
              <a:rPr lang="en-US" dirty="0" err="1"/>
              <a:t>Lâm</a:t>
            </a:r>
            <a:r>
              <a:rPr lang="en-US" dirty="0"/>
              <a:t>		ITITIU16037</a:t>
            </a:r>
          </a:p>
        </p:txBody>
      </p:sp>
    </p:spTree>
    <p:extLst>
      <p:ext uri="{BB962C8B-B14F-4D97-AF65-F5344CB8AC3E}">
        <p14:creationId xmlns:p14="http://schemas.microsoft.com/office/powerpoint/2010/main" val="931652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>
                <a:solidFill>
                  <a:srgbClr val="FF0000"/>
                </a:solidFill>
              </a:rPr>
              <a:t>Predicate Calculus Sentences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1845148" y="1063375"/>
            <a:ext cx="6193678" cy="322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lnSpc>
                <a:spcPct val="150000"/>
              </a:lnSpc>
              <a:buNone/>
            </a:pPr>
            <a:r>
              <a:rPr lang="en-US" altLang="en-US" sz="1400" dirty="0"/>
              <a:t>Every atomic sentence is a sentence.</a:t>
            </a:r>
          </a:p>
          <a:p>
            <a:pPr>
              <a:lnSpc>
                <a:spcPct val="150000"/>
              </a:lnSpc>
            </a:pPr>
            <a:r>
              <a:rPr lang="en-US" altLang="en-US" sz="1400" dirty="0"/>
              <a:t>1. If s is a sentence, then so is its negation, </a:t>
            </a:r>
            <a:r>
              <a:rPr lang="en-US" altLang="en-US" sz="1400" dirty="0">
                <a:sym typeface="Symbol" panose="05050102010706020507" pitchFamily="18" charset="2"/>
              </a:rPr>
              <a:t>s.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sym typeface="Symbol" panose="05050102010706020507" pitchFamily="18" charset="2"/>
              </a:rPr>
              <a:t>If </a:t>
            </a:r>
            <a:r>
              <a:rPr lang="en-US" altLang="en-US" sz="1400" dirty="0"/>
              <a:t>s</a:t>
            </a:r>
            <a:r>
              <a:rPr lang="en-US" altLang="en-US" sz="1400" baseline="-25000" dirty="0"/>
              <a:t>1 </a:t>
            </a:r>
            <a:r>
              <a:rPr lang="en-US" altLang="en-US" sz="1400" dirty="0"/>
              <a:t>and s</a:t>
            </a:r>
            <a:r>
              <a:rPr lang="en-US" altLang="en-US" sz="1400" baseline="-25000" dirty="0"/>
              <a:t>2 </a:t>
            </a:r>
            <a:r>
              <a:rPr lang="en-US" altLang="en-US" sz="1400" dirty="0"/>
              <a:t>are sentences, then so is their</a:t>
            </a:r>
          </a:p>
          <a:p>
            <a:pPr marL="546100" lvl="1" indent="0">
              <a:lnSpc>
                <a:spcPct val="150000"/>
              </a:lnSpc>
              <a:buNone/>
            </a:pPr>
            <a:r>
              <a:rPr lang="en-US" altLang="en-US" sz="1400" dirty="0">
                <a:sym typeface="Symbol" panose="05050102010706020507" pitchFamily="18" charset="2"/>
              </a:rPr>
              <a:t>	2. Conjunction, </a:t>
            </a:r>
            <a:r>
              <a:rPr lang="en-US" altLang="en-US" sz="1400" dirty="0"/>
              <a:t>s</a:t>
            </a:r>
            <a:r>
              <a:rPr lang="en-US" altLang="en-US" sz="1400" baseline="-25000" dirty="0"/>
              <a:t>1</a:t>
            </a:r>
            <a:r>
              <a:rPr lang="en-US" altLang="en-US" sz="1400" dirty="0">
                <a:sym typeface="Symbol" panose="05050102010706020507" pitchFamily="18" charset="2"/>
              </a:rPr>
              <a:t>  </a:t>
            </a:r>
            <a:r>
              <a:rPr lang="en-US" altLang="en-US" sz="1400" dirty="0"/>
              <a:t>s</a:t>
            </a:r>
            <a:r>
              <a:rPr lang="en-US" altLang="en-US" sz="1400" baseline="-25000" dirty="0"/>
              <a:t>2</a:t>
            </a:r>
            <a:r>
              <a:rPr lang="en-US" altLang="en-US" sz="1400" dirty="0">
                <a:sym typeface="Symbol" panose="05050102010706020507" pitchFamily="18" charset="2"/>
              </a:rPr>
              <a:t> </a:t>
            </a:r>
            <a:r>
              <a:rPr lang="en-US" altLang="en-US" sz="1400" dirty="0"/>
              <a:t>.</a:t>
            </a:r>
          </a:p>
          <a:p>
            <a:pPr marL="546100" lvl="1" indent="0">
              <a:lnSpc>
                <a:spcPct val="150000"/>
              </a:lnSpc>
              <a:buNone/>
            </a:pPr>
            <a:r>
              <a:rPr lang="en-US" altLang="en-US" sz="1400" dirty="0"/>
              <a:t>	3. </a:t>
            </a:r>
            <a:r>
              <a:rPr lang="en-US" altLang="en-US" sz="1400" dirty="0">
                <a:sym typeface="Symbol" panose="05050102010706020507" pitchFamily="18" charset="2"/>
              </a:rPr>
              <a:t>Disjunction, </a:t>
            </a:r>
            <a:r>
              <a:rPr lang="en-US" altLang="en-US" sz="1400" dirty="0"/>
              <a:t>s</a:t>
            </a:r>
            <a:r>
              <a:rPr lang="en-US" altLang="en-US" sz="1400" baseline="-25000" dirty="0"/>
              <a:t>1</a:t>
            </a:r>
            <a:r>
              <a:rPr lang="en-US" altLang="en-US" sz="1400" dirty="0">
                <a:sym typeface="Symbol" panose="05050102010706020507" pitchFamily="18" charset="2"/>
              </a:rPr>
              <a:t>  </a:t>
            </a:r>
            <a:r>
              <a:rPr lang="en-US" altLang="en-US" sz="1400" dirty="0"/>
              <a:t>s</a:t>
            </a:r>
            <a:r>
              <a:rPr lang="en-US" altLang="en-US" sz="1400" baseline="-25000" dirty="0"/>
              <a:t>2</a:t>
            </a:r>
            <a:r>
              <a:rPr lang="en-US" altLang="en-US" sz="1400" dirty="0">
                <a:sym typeface="Symbol" panose="05050102010706020507" pitchFamily="18" charset="2"/>
              </a:rPr>
              <a:t> </a:t>
            </a:r>
            <a:r>
              <a:rPr lang="en-US" altLang="en-US" sz="1400" dirty="0"/>
              <a:t>.</a:t>
            </a:r>
            <a:r>
              <a:rPr lang="en-US" altLang="en-US" sz="1400" dirty="0">
                <a:sym typeface="Symbol" panose="05050102010706020507" pitchFamily="18" charset="2"/>
              </a:rPr>
              <a:t> </a:t>
            </a:r>
          </a:p>
          <a:p>
            <a:pPr marL="546100" lvl="1" indent="0">
              <a:lnSpc>
                <a:spcPct val="150000"/>
              </a:lnSpc>
              <a:buNone/>
            </a:pPr>
            <a:r>
              <a:rPr lang="en-US" altLang="en-US" sz="1400" dirty="0">
                <a:sym typeface="Symbol" panose="05050102010706020507" pitchFamily="18" charset="2"/>
              </a:rPr>
              <a:t>	4. Implication, </a:t>
            </a:r>
            <a:r>
              <a:rPr lang="en-US" altLang="en-US" sz="1400" dirty="0"/>
              <a:t>s</a:t>
            </a:r>
            <a:r>
              <a:rPr lang="en-US" altLang="en-US" sz="1400" baseline="-25000" dirty="0"/>
              <a:t>1</a:t>
            </a:r>
            <a:r>
              <a:rPr lang="en-US" altLang="en-US" sz="1400" dirty="0">
                <a:sym typeface="Symbol" panose="05050102010706020507" pitchFamily="18" charset="2"/>
              </a:rPr>
              <a:t>  </a:t>
            </a:r>
            <a:r>
              <a:rPr lang="en-US" altLang="en-US" sz="1400" dirty="0"/>
              <a:t>s</a:t>
            </a:r>
            <a:r>
              <a:rPr lang="en-US" altLang="en-US" sz="1400" baseline="-25000" dirty="0"/>
              <a:t>2 </a:t>
            </a:r>
            <a:r>
              <a:rPr lang="en-US" altLang="en-US" sz="1400" dirty="0"/>
              <a:t>.</a:t>
            </a:r>
          </a:p>
          <a:p>
            <a:pPr marL="546100" lvl="1" indent="0">
              <a:lnSpc>
                <a:spcPct val="150000"/>
              </a:lnSpc>
              <a:buNone/>
            </a:pPr>
            <a:r>
              <a:rPr lang="en-US" altLang="en-US" sz="1400" dirty="0"/>
              <a:t>	5. Equivalence, s</a:t>
            </a:r>
            <a:r>
              <a:rPr lang="en-US" altLang="en-US" sz="1400" baseline="-25000" dirty="0"/>
              <a:t>1</a:t>
            </a:r>
            <a:r>
              <a:rPr lang="en-US" altLang="en-US" sz="1400" dirty="0">
                <a:sym typeface="Symbol" panose="05050102010706020507" pitchFamily="18" charset="2"/>
              </a:rPr>
              <a:t>  </a:t>
            </a:r>
            <a:r>
              <a:rPr lang="en-US" altLang="en-US" sz="1400" dirty="0"/>
              <a:t>s</a:t>
            </a:r>
            <a:r>
              <a:rPr lang="en-US" altLang="en-US" sz="1400" baseline="-25000" dirty="0"/>
              <a:t>2 </a:t>
            </a:r>
            <a:r>
              <a:rPr lang="en-US" altLang="en-US" sz="1400" dirty="0">
                <a:sym typeface="Symbol" panose="05050102010706020507" pitchFamily="18" charset="2"/>
              </a:rPr>
              <a:t>.</a:t>
            </a:r>
          </a:p>
          <a:p>
            <a:r>
              <a:rPr lang="en-US" altLang="en-US" sz="1400" dirty="0"/>
              <a:t>If X is a variable and s is a sentence, then </a:t>
            </a:r>
          </a:p>
          <a:p>
            <a:pPr marL="88900" indent="0">
              <a:buNone/>
            </a:pPr>
            <a:r>
              <a:rPr lang="en-US" altLang="en-US" sz="1400" dirty="0">
                <a:sym typeface="Symbol" panose="05050102010706020507" pitchFamily="18" charset="2"/>
              </a:rPr>
              <a:t>	6. X s is a sentence</a:t>
            </a:r>
          </a:p>
          <a:p>
            <a:pPr marL="88900" indent="0">
              <a:buNone/>
            </a:pPr>
            <a:r>
              <a:rPr lang="en-US" altLang="en-US" sz="1400" dirty="0">
                <a:sym typeface="Symbol" panose="05050102010706020507" pitchFamily="18" charset="2"/>
              </a:rPr>
              <a:t>	7.</a:t>
            </a:r>
            <a:r>
              <a:rPr lang="en-US" altLang="en-US" sz="1400" dirty="0"/>
              <a:t> </a:t>
            </a:r>
            <a:r>
              <a:rPr lang="en-US" altLang="en-US" sz="1400" dirty="0">
                <a:sym typeface="Symbol" panose="05050102010706020507" pitchFamily="18" charset="2"/>
              </a:rPr>
              <a:t>X s is a sentence</a:t>
            </a:r>
          </a:p>
          <a:p>
            <a:pPr>
              <a:lnSpc>
                <a:spcPct val="150000"/>
              </a:lnSpc>
            </a:pPr>
            <a:endParaRPr lang="en-US" altLang="en-US" sz="105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0715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57408" y="223667"/>
            <a:ext cx="7363500" cy="5765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>
                <a:solidFill>
                  <a:srgbClr val="FF0000"/>
                </a:solidFill>
              </a:rPr>
              <a:t>example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618421" y="662092"/>
            <a:ext cx="7841473" cy="387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lnSpc>
                <a:spcPct val="150000"/>
              </a:lnSpc>
              <a:buNone/>
            </a:pPr>
            <a:r>
              <a:rPr lang="en-US" altLang="en-US" sz="1400" dirty="0"/>
              <a:t>Let times and plus be function symbols of </a:t>
            </a:r>
            <a:r>
              <a:rPr lang="en-US" altLang="en-US" sz="1400" dirty="0" err="1"/>
              <a:t>arity</a:t>
            </a:r>
            <a:r>
              <a:rPr lang="en-US" altLang="en-US" sz="1400" dirty="0"/>
              <a:t> 2 and let equal and foo be predicate symbols with </a:t>
            </a:r>
            <a:r>
              <a:rPr lang="en-US" altLang="en-US" sz="1400" dirty="0" err="1"/>
              <a:t>arity</a:t>
            </a:r>
            <a:r>
              <a:rPr lang="en-US" altLang="en-US" sz="1400" dirty="0"/>
              <a:t> 2 and 3, respectively.</a:t>
            </a:r>
          </a:p>
          <a:p>
            <a:pPr marL="88900" indent="0">
              <a:lnSpc>
                <a:spcPct val="150000"/>
              </a:lnSpc>
              <a:buNone/>
            </a:pPr>
            <a:endParaRPr lang="en-US" altLang="en-US" sz="400" dirty="0"/>
          </a:p>
          <a:p>
            <a:pPr marL="8890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400" dirty="0"/>
              <a:t>plus(</a:t>
            </a:r>
            <a:r>
              <a:rPr lang="en-US" altLang="en-US" sz="1400" dirty="0" err="1"/>
              <a:t>two,three</a:t>
            </a:r>
            <a:r>
              <a:rPr lang="en-US" altLang="en-US" sz="1400" dirty="0"/>
              <a:t>) is a function </a:t>
            </a:r>
          </a:p>
          <a:p>
            <a:pPr marL="8890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en-US" sz="1400" dirty="0"/>
          </a:p>
          <a:p>
            <a:pPr marL="8890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400" dirty="0"/>
              <a:t>equal(plus(</a:t>
            </a:r>
            <a:r>
              <a:rPr lang="en-US" altLang="en-US" sz="1400" dirty="0" err="1"/>
              <a:t>two,three</a:t>
            </a:r>
            <a:r>
              <a:rPr lang="en-US" altLang="en-US" sz="1400" dirty="0"/>
              <a:t>), five) is an atomic sentence.</a:t>
            </a:r>
          </a:p>
          <a:p>
            <a:pPr marL="8890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en-US" sz="1400" dirty="0"/>
          </a:p>
          <a:p>
            <a:pPr marL="8890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400" dirty="0"/>
              <a:t>equal(plus(2, 3), seven) is an atomic sentence. </a:t>
            </a:r>
          </a:p>
          <a:p>
            <a:pPr marL="8890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en-US" sz="1400" dirty="0"/>
          </a:p>
          <a:p>
            <a:pPr marL="8890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400" dirty="0"/>
              <a:t>∃ X foo(</a:t>
            </a:r>
            <a:r>
              <a:rPr lang="en-US" altLang="en-US" sz="1400" dirty="0" err="1"/>
              <a:t>X,two,plus</a:t>
            </a:r>
            <a:r>
              <a:rPr lang="en-US" altLang="en-US" sz="1400" dirty="0"/>
              <a:t>(</a:t>
            </a:r>
            <a:r>
              <a:rPr lang="en-US" altLang="en-US" sz="1400" dirty="0" err="1"/>
              <a:t>two,three</a:t>
            </a:r>
            <a:r>
              <a:rPr lang="en-US" altLang="en-US" sz="1400" dirty="0"/>
              <a:t>)) ∧ equal(plus(</a:t>
            </a:r>
            <a:r>
              <a:rPr lang="en-US" altLang="en-US" sz="1400" dirty="0" err="1"/>
              <a:t>two,three</a:t>
            </a:r>
            <a:r>
              <a:rPr lang="en-US" altLang="en-US" sz="1400" dirty="0"/>
              <a:t>),five) is a sentence</a:t>
            </a:r>
          </a:p>
          <a:p>
            <a:pPr marL="8890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en-US" sz="1400" dirty="0"/>
          </a:p>
          <a:p>
            <a:pPr marL="8890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400" dirty="0"/>
              <a:t>(foo(</a:t>
            </a:r>
            <a:r>
              <a:rPr lang="en-US" altLang="en-US" sz="1400" dirty="0" err="1"/>
              <a:t>two,two,plus</a:t>
            </a:r>
            <a:r>
              <a:rPr lang="en-US" altLang="en-US" sz="1400" dirty="0"/>
              <a:t>(</a:t>
            </a:r>
            <a:r>
              <a:rPr lang="en-US" altLang="en-US" sz="1400" dirty="0" err="1"/>
              <a:t>two,three</a:t>
            </a:r>
            <a:r>
              <a:rPr lang="en-US" altLang="en-US" sz="1400" dirty="0"/>
              <a:t>))) → (equal(plus(</a:t>
            </a:r>
            <a:r>
              <a:rPr lang="en-US" altLang="en-US" sz="1400" dirty="0" err="1"/>
              <a:t>three,two</a:t>
            </a:r>
            <a:r>
              <a:rPr lang="en-US" altLang="en-US" sz="1400" dirty="0"/>
              <a:t>),five) ≡ true) is a sentence</a:t>
            </a:r>
            <a:endParaRPr lang="en-US" altLang="en-US" sz="105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07046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FF0000"/>
                </a:solidFill>
              </a:rPr>
              <a:t>Verify sentence algorithm</a:t>
            </a:r>
          </a:p>
        </p:txBody>
      </p:sp>
      <p:pic>
        <p:nvPicPr>
          <p:cNvPr id="4" name="Picture 2" descr="pg57.pct                                                       00025CFBMacintosh HD                   ABA78158:">
            <a:extLst>
              <a:ext uri="{FF2B5EF4-FFF2-40B4-BE49-F238E27FC236}">
                <a16:creationId xmlns:a16="http://schemas.microsoft.com/office/drawing/2014/main" id="{64E17AF7-1615-49CD-A88D-880D0A1A0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1285241"/>
            <a:ext cx="5041900" cy="3271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36D2DAB2-B42B-48BF-8E0A-101943ADD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204" y="4561255"/>
            <a:ext cx="448187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050" dirty="0"/>
              <a:t>Luger: Artificial Intelligence, 6th edition. © Pearson Education Limited, 2009</a:t>
            </a:r>
          </a:p>
        </p:txBody>
      </p:sp>
    </p:spTree>
    <p:extLst>
      <p:ext uri="{BB962C8B-B14F-4D97-AF65-F5344CB8AC3E}">
        <p14:creationId xmlns:p14="http://schemas.microsoft.com/office/powerpoint/2010/main" val="2438063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FF0000"/>
                </a:solidFill>
              </a:rPr>
              <a:t>A Semantics for the Predicate Calculus</a:t>
            </a:r>
          </a:p>
        </p:txBody>
      </p:sp>
      <p:sp>
        <p:nvSpPr>
          <p:cNvPr id="6" name="Google Shape;103;p18"/>
          <p:cNvSpPr txBox="1">
            <a:spLocks noGrp="1"/>
          </p:cNvSpPr>
          <p:nvPr>
            <p:ph type="body" idx="1"/>
          </p:nvPr>
        </p:nvSpPr>
        <p:spPr>
          <a:xfrm>
            <a:off x="890300" y="1046434"/>
            <a:ext cx="7363500" cy="3510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1400" dirty="0"/>
              <a:t>Having defined well-formed expressions in the predicate calculus</a:t>
            </a:r>
          </a:p>
          <a:p>
            <a:pPr>
              <a:lnSpc>
                <a:spcPct val="150000"/>
              </a:lnSpc>
            </a:pPr>
            <a:r>
              <a:rPr lang="en-US" altLang="en-US" sz="1400" dirty="0"/>
              <a:t>Important to determine the meaning in terms of objects, properties, and relations in the world</a:t>
            </a:r>
          </a:p>
          <a:p>
            <a:pPr>
              <a:lnSpc>
                <a:spcPct val="150000"/>
              </a:lnSpc>
            </a:pPr>
            <a:r>
              <a:rPr lang="en-US" altLang="en-US" sz="1400" dirty="0"/>
              <a:t>Provide a formal basis for determining the truth value of well-formed expressions.</a:t>
            </a:r>
          </a:p>
          <a:p>
            <a:pPr>
              <a:lnSpc>
                <a:spcPct val="150000"/>
              </a:lnSpc>
            </a:pPr>
            <a:r>
              <a:rPr lang="en-US" altLang="en-US" sz="1400" dirty="0"/>
              <a:t>The truth of expressions depends on the mapping of constants variables, predicates, and functions into objects and relations in the domain of discourse</a:t>
            </a:r>
          </a:p>
          <a:p>
            <a:pPr>
              <a:lnSpc>
                <a:spcPct val="150000"/>
              </a:lnSpc>
            </a:pPr>
            <a:r>
              <a:rPr lang="en-US" altLang="en-US" sz="1400" dirty="0"/>
              <a:t>The truth of relationships in the domain determines the truth of the corresponding expressions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39800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FF0000"/>
                </a:solidFill>
              </a:rPr>
              <a:t>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344" y="970618"/>
            <a:ext cx="882482" cy="15082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102" y="947800"/>
            <a:ext cx="649438" cy="1587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100" y="970618"/>
            <a:ext cx="1068233" cy="1424311"/>
          </a:xfrm>
          <a:prstGeom prst="rect">
            <a:avLst/>
          </a:prstGeom>
        </p:spPr>
      </p:pic>
      <p:sp>
        <p:nvSpPr>
          <p:cNvPr id="8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3534580" y="2528963"/>
            <a:ext cx="988129" cy="40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lnSpc>
                <a:spcPct val="150000"/>
              </a:lnSpc>
              <a:buNone/>
            </a:pPr>
            <a:r>
              <a:rPr lang="en-US" altLang="en-US" sz="1400" dirty="0"/>
              <a:t>batman</a:t>
            </a:r>
            <a:endParaRPr lang="en-US" altLang="en-US" sz="1050" dirty="0">
              <a:sym typeface="Symbol" panose="05050102010706020507" pitchFamily="18" charset="2"/>
            </a:endParaRPr>
          </a:p>
        </p:txBody>
      </p:sp>
      <p:sp>
        <p:nvSpPr>
          <p:cNvPr id="9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1791925" y="2520269"/>
            <a:ext cx="1227317" cy="40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lnSpc>
                <a:spcPct val="150000"/>
              </a:lnSpc>
              <a:buNone/>
            </a:pPr>
            <a:r>
              <a:rPr lang="en-US" altLang="en-US" sz="1400" dirty="0"/>
              <a:t>superman</a:t>
            </a:r>
            <a:endParaRPr lang="en-US" altLang="en-US" sz="1050" dirty="0">
              <a:sym typeface="Symbol" panose="05050102010706020507" pitchFamily="18" charset="2"/>
            </a:endParaRPr>
          </a:p>
        </p:txBody>
      </p:sp>
      <p:sp>
        <p:nvSpPr>
          <p:cNvPr id="10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5102625" y="2520270"/>
            <a:ext cx="787739" cy="40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lnSpc>
                <a:spcPct val="150000"/>
              </a:lnSpc>
              <a:buNone/>
            </a:pPr>
            <a:r>
              <a:rPr lang="en-US" altLang="en-US" sz="1400" dirty="0"/>
              <a:t>joker</a:t>
            </a:r>
            <a:endParaRPr lang="en-US" altLang="en-US" sz="1050" dirty="0">
              <a:sym typeface="Symbol" panose="05050102010706020507" pitchFamily="18" charset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05" y="2938940"/>
            <a:ext cx="2553939" cy="16361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605" y="2930246"/>
            <a:ext cx="2569293" cy="1601285"/>
          </a:xfrm>
          <a:prstGeom prst="rect">
            <a:avLst/>
          </a:prstGeom>
        </p:spPr>
      </p:pic>
      <p:sp>
        <p:nvSpPr>
          <p:cNvPr id="13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6216933" y="1359611"/>
            <a:ext cx="2122113" cy="91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lnSpc>
                <a:spcPct val="150000"/>
              </a:lnSpc>
              <a:buNone/>
            </a:pPr>
            <a:r>
              <a:rPr lang="en-US" altLang="en-US" sz="1050" dirty="0"/>
              <a:t>friends(</a:t>
            </a:r>
            <a:r>
              <a:rPr lang="en-US" altLang="en-US" sz="1050" dirty="0" err="1"/>
              <a:t>batman,superman</a:t>
            </a:r>
            <a:r>
              <a:rPr lang="en-US" altLang="en-US" sz="1050" dirty="0"/>
              <a:t>)   </a:t>
            </a:r>
            <a:r>
              <a:rPr lang="en-US" altLang="en-US" sz="1050" dirty="0">
                <a:solidFill>
                  <a:schemeClr val="accent3">
                    <a:lumMod val="75000"/>
                  </a:schemeClr>
                </a:solidFill>
              </a:rPr>
              <a:t>T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050" dirty="0">
                <a:sym typeface="Symbol" panose="05050102010706020507" pitchFamily="18" charset="2"/>
              </a:rPr>
              <a:t>friends(</a:t>
            </a:r>
            <a:r>
              <a:rPr lang="en-US" altLang="en-US" sz="1050" dirty="0" err="1">
                <a:sym typeface="Symbol" panose="05050102010706020507" pitchFamily="18" charset="2"/>
              </a:rPr>
              <a:t>batman,joker</a:t>
            </a:r>
            <a:r>
              <a:rPr lang="en-US" altLang="en-US" sz="1050" dirty="0">
                <a:sym typeface="Symbol" panose="05050102010706020507" pitchFamily="18" charset="2"/>
              </a:rPr>
              <a:t>)	</a:t>
            </a:r>
            <a:r>
              <a:rPr lang="en-US" altLang="en-US" sz="1050" dirty="0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F</a:t>
            </a:r>
            <a:endParaRPr lang="en-US" altLang="en-US" sz="800" dirty="0">
              <a:solidFill>
                <a:schemeClr val="accent6">
                  <a:lumMod val="75000"/>
                </a:schemeClr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97619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sz="3200" dirty="0">
                <a:solidFill>
                  <a:srgbClr val="FF0000"/>
                </a:solidFill>
              </a:rPr>
              <a:t>Interpretation</a:t>
            </a:r>
            <a:endParaRPr lang="en-US" altLang="en-US" sz="3200" dirty="0">
              <a:solidFill>
                <a:srgbClr val="FF0000"/>
              </a:solidFill>
            </a:endParaRP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1142817" y="1223395"/>
            <a:ext cx="7110983" cy="336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r>
              <a:rPr lang="en-US" altLang="en-US" sz="1600" dirty="0"/>
              <a:t>Let the domain D be a nonempty set.</a:t>
            </a:r>
          </a:p>
          <a:p>
            <a:r>
              <a:rPr lang="en-US" altLang="en-US" sz="1600" dirty="0"/>
              <a:t>An </a:t>
            </a:r>
            <a:r>
              <a:rPr lang="en-US" altLang="en-US" sz="1600" b="1" dirty="0">
                <a:solidFill>
                  <a:schemeClr val="accent1">
                    <a:lumMod val="75000"/>
                  </a:schemeClr>
                </a:solidFill>
              </a:rPr>
              <a:t>interpretation </a:t>
            </a:r>
            <a:r>
              <a:rPr lang="en-US" altLang="en-US" sz="1600" dirty="0"/>
              <a:t>over D is an assignment of the entities of D to each of the constant, variable, predicate, and function symbols of a predicate calculus expression:</a:t>
            </a:r>
          </a:p>
          <a:p>
            <a:pPr marL="88900" indent="0">
              <a:buNone/>
            </a:pPr>
            <a:r>
              <a:rPr lang="en-US" altLang="en-US" sz="1600" dirty="0"/>
              <a:t>	1. Each constant is assigned an element of D.</a:t>
            </a:r>
          </a:p>
          <a:p>
            <a:pPr marL="88900" indent="0">
              <a:buNone/>
            </a:pPr>
            <a:r>
              <a:rPr lang="en-US" altLang="en-US" sz="1600" dirty="0"/>
              <a:t>	2. Each variable is assigned to a nonempty subset of D 		(allowable substitutions).</a:t>
            </a:r>
          </a:p>
          <a:p>
            <a:pPr marL="88900" indent="0">
              <a:buNone/>
            </a:pPr>
            <a:r>
              <a:rPr lang="en-US" altLang="en-US" sz="1600" dirty="0"/>
              <a:t>	3. Each function f of </a:t>
            </a:r>
            <a:r>
              <a:rPr lang="en-US" altLang="en-US" sz="1600" dirty="0" err="1"/>
              <a:t>arity</a:t>
            </a:r>
            <a:r>
              <a:rPr lang="en-US" altLang="en-US" sz="1600" dirty="0"/>
              <a:t> m is defined (</a:t>
            </a:r>
            <a:r>
              <a:rPr lang="en-US" altLang="en-US" sz="1600" dirty="0" err="1"/>
              <a:t>D</a:t>
            </a:r>
            <a:r>
              <a:rPr lang="en-US" altLang="en-US" sz="1600" baseline="30000" dirty="0" err="1"/>
              <a:t>m</a:t>
            </a:r>
            <a:r>
              <a:rPr lang="en-US" altLang="en-US" sz="1600" baseline="30000" dirty="0"/>
              <a:t> </a:t>
            </a:r>
            <a:r>
              <a:rPr lang="en-US" altLang="en-US" sz="1600" dirty="0"/>
              <a:t>to D).</a:t>
            </a:r>
          </a:p>
          <a:p>
            <a:pPr marL="88900" indent="0">
              <a:buNone/>
            </a:pPr>
            <a:r>
              <a:rPr lang="en-US" altLang="en-US" sz="1600" dirty="0"/>
              <a:t>	4. Each predicate of </a:t>
            </a:r>
            <a:r>
              <a:rPr lang="en-US" altLang="en-US" sz="1600" dirty="0" err="1"/>
              <a:t>arity</a:t>
            </a:r>
            <a:r>
              <a:rPr lang="en-US" altLang="en-US" sz="1600" dirty="0"/>
              <a:t> n is defined</a:t>
            </a:r>
            <a:br>
              <a:rPr lang="en-US" altLang="en-US" sz="1600" dirty="0"/>
            </a:br>
            <a:r>
              <a:rPr lang="en-US" altLang="en-US" sz="1600" dirty="0"/>
              <a:t> 	(</a:t>
            </a:r>
            <a:r>
              <a:rPr lang="en-US" altLang="en-US" sz="1600" dirty="0" err="1"/>
              <a:t>D</a:t>
            </a:r>
            <a:r>
              <a:rPr lang="en-US" altLang="en-US" sz="1600" baseline="30000" dirty="0" err="1"/>
              <a:t>n</a:t>
            </a:r>
            <a:r>
              <a:rPr lang="en-US" altLang="en-US" sz="1600" baseline="30000" dirty="0"/>
              <a:t> </a:t>
            </a:r>
            <a:r>
              <a:rPr lang="en-US" altLang="en-US" sz="1600" dirty="0"/>
              <a:t>to {T,F}).</a:t>
            </a:r>
          </a:p>
        </p:txBody>
      </p:sp>
    </p:spTree>
    <p:extLst>
      <p:ext uri="{BB962C8B-B14F-4D97-AF65-F5344CB8AC3E}">
        <p14:creationId xmlns:p14="http://schemas.microsoft.com/office/powerpoint/2010/main" val="2109563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753140" y="205974"/>
            <a:ext cx="7796500" cy="868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FF0000"/>
                </a:solidFill>
              </a:rPr>
              <a:t>the truth value of predicate calculus expressions</a:t>
            </a: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816383" y="1223395"/>
            <a:ext cx="7775030" cy="336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lnSpc>
                <a:spcPct val="150000"/>
              </a:lnSpc>
              <a:buNone/>
            </a:pPr>
            <a:r>
              <a:rPr lang="en-US" altLang="en-US" sz="1600" dirty="0"/>
              <a:t>Assume an expression E and an interpretation I over E over a nonempty domain D. The truth value for E is determined by: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600" dirty="0"/>
              <a:t>1. The value of a constant is the element of D it is assigned to by I.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600" dirty="0"/>
              <a:t>2. The value of a variable is the set of elements of D it is assigned to by I.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600" dirty="0"/>
              <a:t>3. The value of a function expression is that element of D obtained by evaluating the function for the parameter values assigned by the interpretation.</a:t>
            </a:r>
          </a:p>
          <a:p>
            <a:pPr marL="889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980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753140" y="205974"/>
            <a:ext cx="7796500" cy="868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FF0000"/>
                </a:solidFill>
              </a:rPr>
              <a:t>the truth value of predicate calculus expressions</a:t>
            </a: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807720" y="1177675"/>
            <a:ext cx="7573183" cy="341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lnSpc>
                <a:spcPct val="150000"/>
              </a:lnSpc>
              <a:buNone/>
            </a:pPr>
            <a:r>
              <a:rPr lang="en-US" altLang="en-US" sz="1400" dirty="0"/>
              <a:t>4. The value of the truth symbol “true” is T, and “false” is F.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400" dirty="0"/>
              <a:t>5. The value of an atomic sentence is either T or F, as determined by the interpretation I.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400" dirty="0"/>
              <a:t>6. The value of the </a:t>
            </a:r>
            <a:r>
              <a:rPr lang="en-US" altLang="en-US" sz="1400" b="1" dirty="0">
                <a:solidFill>
                  <a:schemeClr val="accent1">
                    <a:lumMod val="75000"/>
                  </a:schemeClr>
                </a:solidFill>
              </a:rPr>
              <a:t>negation</a:t>
            </a:r>
            <a:r>
              <a:rPr lang="en-US" altLang="en-US" sz="1400" dirty="0"/>
              <a:t> of a sentence is T if the value of the sentence is F, and F if the value of the sentence is T.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400" dirty="0"/>
              <a:t>7. The value of the </a:t>
            </a:r>
            <a:r>
              <a:rPr lang="en-US" altLang="en-US" sz="1400" b="1" dirty="0">
                <a:solidFill>
                  <a:schemeClr val="accent1">
                    <a:lumMod val="75000"/>
                  </a:schemeClr>
                </a:solidFill>
              </a:rPr>
              <a:t>conjunction</a:t>
            </a:r>
            <a:r>
              <a:rPr lang="en-US" altLang="en-US" sz="1400" dirty="0"/>
              <a:t> of two sentences is T, if the value of both sentences is T and F otherwise.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400" dirty="0"/>
              <a:t>8-10. The truth value of expressions using </a:t>
            </a:r>
            <a:r>
              <a:rPr lang="en-US" altLang="en-US" sz="1400" dirty="0">
                <a:sym typeface="Symbol" panose="05050102010706020507" pitchFamily="18" charset="2"/>
              </a:rPr>
              <a:t>,, and  is determined as defined in Section 2.1.2.</a:t>
            </a: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27587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753140" y="205974"/>
            <a:ext cx="7796500" cy="868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FF0000"/>
                </a:solidFill>
              </a:rPr>
              <a:t>the truth value of predicate calculus expressions</a:t>
            </a: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845238" y="1418062"/>
            <a:ext cx="7430840" cy="336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>
              <a:lnSpc>
                <a:spcPct val="150000"/>
              </a:lnSpc>
              <a:buNone/>
            </a:pPr>
            <a:r>
              <a:rPr lang="en-US" altLang="en-US" sz="1800" dirty="0"/>
              <a:t>Finally, for a variable X and a sentence S containing X: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800" dirty="0"/>
              <a:t>11. The value of </a:t>
            </a:r>
            <a:r>
              <a:rPr lang="en-US" altLang="en-US" sz="1800" dirty="0">
                <a:sym typeface="Symbol" panose="05050102010706020507" pitchFamily="18" charset="2"/>
              </a:rPr>
              <a:t>X S </a:t>
            </a:r>
            <a:r>
              <a:rPr lang="en-US" altLang="en-US" sz="1800" dirty="0"/>
              <a:t>is T if S is T for all assignments to X under I, and it is F otherwise.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800" dirty="0"/>
              <a:t>12. The value of  </a:t>
            </a:r>
            <a:r>
              <a:rPr lang="en-US" altLang="en-US" sz="1800" dirty="0">
                <a:sym typeface="Symbol" panose="05050102010706020507" pitchFamily="18" charset="2"/>
              </a:rPr>
              <a:t>X S is </a:t>
            </a:r>
            <a:r>
              <a:rPr lang="en-US" altLang="en-US" sz="1800" dirty="0"/>
              <a:t>T if there is an assignment to X under I such that S is T, and it is F otherwise</a:t>
            </a:r>
          </a:p>
        </p:txBody>
      </p:sp>
    </p:spTree>
    <p:extLst>
      <p:ext uri="{BB962C8B-B14F-4D97-AF65-F5344CB8AC3E}">
        <p14:creationId xmlns:p14="http://schemas.microsoft.com/office/powerpoint/2010/main" val="2881134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753140" y="205974"/>
            <a:ext cx="7796500" cy="868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818924" y="1286494"/>
            <a:ext cx="7430840" cy="336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800" dirty="0"/>
              <a:t>¬ ∃ X p(X) ≡ ∀ X ¬ p(X)</a:t>
            </a:r>
          </a:p>
          <a:p>
            <a:pPr>
              <a:lnSpc>
                <a:spcPct val="150000"/>
              </a:lnSpc>
            </a:pPr>
            <a:r>
              <a:rPr lang="en-US" altLang="en-US" sz="1800" dirty="0"/>
              <a:t>¬ ∀ X p(X) ≡ ∃ X ¬ p(X)</a:t>
            </a:r>
          </a:p>
          <a:p>
            <a:pPr>
              <a:lnSpc>
                <a:spcPct val="150000"/>
              </a:lnSpc>
            </a:pPr>
            <a:r>
              <a:rPr lang="en-US" altLang="en-US" sz="1800" dirty="0"/>
              <a:t>∃ X p(X) ≡ ∃ Y p(Y)</a:t>
            </a:r>
          </a:p>
          <a:p>
            <a:pPr>
              <a:lnSpc>
                <a:spcPct val="150000"/>
              </a:lnSpc>
            </a:pPr>
            <a:r>
              <a:rPr lang="en-US" altLang="en-US" sz="1800" dirty="0"/>
              <a:t>∀ X q(X) ≡ ∀ Y q(Y)</a:t>
            </a:r>
          </a:p>
          <a:p>
            <a:pPr>
              <a:lnSpc>
                <a:spcPct val="150000"/>
              </a:lnSpc>
            </a:pPr>
            <a:r>
              <a:rPr lang="en-US" altLang="en-US" sz="1800" dirty="0"/>
              <a:t>∀ X (p(X) ∧ q(X)) ≡ ∀ X p(X) ∧ ∀ Y q(Y)</a:t>
            </a:r>
          </a:p>
          <a:p>
            <a:pPr>
              <a:lnSpc>
                <a:spcPct val="150000"/>
              </a:lnSpc>
            </a:pPr>
            <a:r>
              <a:rPr lang="en-US" altLang="en-US" sz="1800" dirty="0"/>
              <a:t>∃ X (p(X) ∨ q(X)) ≡ ∃ X p(X) ∨ ∃ Y q(Y)</a:t>
            </a:r>
          </a:p>
        </p:txBody>
      </p:sp>
    </p:spTree>
    <p:extLst>
      <p:ext uri="{BB962C8B-B14F-4D97-AF65-F5344CB8AC3E}">
        <p14:creationId xmlns:p14="http://schemas.microsoft.com/office/powerpoint/2010/main" val="396355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ctrTitle" idx="4294967295"/>
          </p:nvPr>
        </p:nvSpPr>
        <p:spPr>
          <a:xfrm>
            <a:off x="4566975" y="57370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0" dirty="0">
                <a:solidFill>
                  <a:srgbClr val="FF0000"/>
                </a:solidFill>
              </a:rPr>
              <a:t>outline</a:t>
            </a:r>
            <a:endParaRPr sz="8000" b="0" dirty="0">
              <a:solidFill>
                <a:srgbClr val="FF0000"/>
              </a:solidFill>
            </a:endParaRPr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4294967295"/>
          </p:nvPr>
        </p:nvSpPr>
        <p:spPr>
          <a:xfrm>
            <a:off x="4503474" y="1514156"/>
            <a:ext cx="4532575" cy="3210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1700" dirty="0"/>
              <a:t>Introduction</a:t>
            </a:r>
          </a:p>
          <a:p>
            <a:pPr>
              <a:buFont typeface="+mj-lt"/>
              <a:buAutoNum type="arabicPeriod"/>
            </a:pPr>
            <a:r>
              <a:rPr lang="en-US" sz="1700" dirty="0"/>
              <a:t>The Propositional Calculus</a:t>
            </a:r>
          </a:p>
          <a:p>
            <a:pPr>
              <a:buFont typeface="+mj-lt"/>
              <a:buAutoNum type="arabicPeriod"/>
            </a:pPr>
            <a:r>
              <a:rPr lang="en-US" sz="1700" dirty="0"/>
              <a:t>The Predicate Calculus</a:t>
            </a:r>
          </a:p>
          <a:p>
            <a:pPr>
              <a:buFont typeface="+mj-lt"/>
              <a:buAutoNum type="arabicPeriod"/>
            </a:pPr>
            <a:r>
              <a:rPr lang="en-US" sz="1700" dirty="0"/>
              <a:t>Using Inference Rules to Produce Predicate Calculus Expressions</a:t>
            </a:r>
          </a:p>
          <a:p>
            <a:pPr>
              <a:buFont typeface="+mj-lt"/>
              <a:buAutoNum type="arabicPeriod"/>
            </a:pPr>
            <a:r>
              <a:rPr lang="en-US" sz="1700" dirty="0"/>
              <a:t>Application: A Logic-Based Financial Advisor</a:t>
            </a:r>
          </a:p>
          <a:p>
            <a:pPr>
              <a:buFont typeface="+mj-lt"/>
              <a:buAutoNum type="arabicPeriod"/>
            </a:pPr>
            <a:r>
              <a:rPr lang="en-US" sz="1700" dirty="0"/>
              <a:t>Epilogue and References</a:t>
            </a:r>
          </a:p>
          <a:p>
            <a:pPr marL="0" indent="0">
              <a:buNone/>
            </a:pPr>
            <a:endParaRPr sz="1700" dirty="0"/>
          </a:p>
        </p:txBody>
      </p:sp>
      <p:sp>
        <p:nvSpPr>
          <p:cNvPr id="111" name="Google Shape;111;p19"/>
          <p:cNvSpPr/>
          <p:nvPr/>
        </p:nvSpPr>
        <p:spPr>
          <a:xfrm rot="2029310">
            <a:off x="1835854" y="808124"/>
            <a:ext cx="2077874" cy="210553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2" name="Google Shape;112;p19"/>
          <p:cNvSpPr/>
          <p:nvPr/>
        </p:nvSpPr>
        <p:spPr>
          <a:xfrm rot="395342">
            <a:off x="671225" y="2795056"/>
            <a:ext cx="1214875" cy="1183440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3" name="Google Shape;113;p19"/>
          <p:cNvSpPr/>
          <p:nvPr/>
        </p:nvSpPr>
        <p:spPr>
          <a:xfrm rot="-1077582">
            <a:off x="1093761" y="961218"/>
            <a:ext cx="531869" cy="51684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4" name="Google Shape;114;p19"/>
          <p:cNvSpPr/>
          <p:nvPr/>
        </p:nvSpPr>
        <p:spPr>
          <a:xfrm rot="1409619">
            <a:off x="1992324" y="3630141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566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753140" y="205974"/>
            <a:ext cx="7796500" cy="868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FF0000"/>
                </a:solidFill>
              </a:rPr>
              <a:t>First-order predicate calculus</a:t>
            </a: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753140" y="1185295"/>
            <a:ext cx="7430840" cy="336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800" b="1" dirty="0">
                <a:solidFill>
                  <a:schemeClr val="accent1">
                    <a:lumMod val="75000"/>
                  </a:schemeClr>
                </a:solidFill>
              </a:rPr>
              <a:t>First-order predicate calculus </a:t>
            </a:r>
            <a:r>
              <a:rPr lang="en-US" altLang="en-US" sz="1800" dirty="0"/>
              <a:t>allows quantified variables to refer to objects in the domain of discourse and not to predicates or functions.</a:t>
            </a:r>
          </a:p>
          <a:p>
            <a:pPr>
              <a:lnSpc>
                <a:spcPct val="150000"/>
              </a:lnSpc>
            </a:pPr>
            <a:r>
              <a:rPr lang="en-US" altLang="en-US" sz="1800" dirty="0">
                <a:sym typeface="Symbol" panose="05050102010706020507" pitchFamily="18" charset="2"/>
              </a:rPr>
              <a:t>John likes to eat everything.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800" dirty="0">
                <a:sym typeface="Symbol" panose="05050102010706020507" pitchFamily="18" charset="2"/>
              </a:rPr>
              <a:t>	 X food(X)  likes (</a:t>
            </a:r>
            <a:r>
              <a:rPr lang="en-US" altLang="en-US" sz="1800" dirty="0" err="1">
                <a:sym typeface="Symbol" panose="05050102010706020507" pitchFamily="18" charset="2"/>
              </a:rPr>
              <a:t>john,X</a:t>
            </a:r>
            <a:r>
              <a:rPr lang="en-US" altLang="en-US" sz="18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en-US" sz="1800" dirty="0">
                <a:sym typeface="Symbol" panose="05050102010706020507" pitchFamily="18" charset="2"/>
              </a:rPr>
              <a:t>John likes at least one dish Jane likes.</a:t>
            </a:r>
          </a:p>
          <a:p>
            <a:pPr marL="546100" lvl="1" indent="0">
              <a:lnSpc>
                <a:spcPct val="150000"/>
              </a:lnSpc>
              <a:buNone/>
            </a:pPr>
            <a:r>
              <a:rPr lang="en-US" altLang="en-US" sz="1800" dirty="0">
                <a:sym typeface="Symbol" panose="05050102010706020507" pitchFamily="18" charset="2"/>
              </a:rPr>
              <a:t>	Y food(X)   likes (</a:t>
            </a:r>
            <a:r>
              <a:rPr lang="en-US" altLang="en-US" sz="1800" dirty="0" err="1">
                <a:sym typeface="Symbol" panose="05050102010706020507" pitchFamily="18" charset="2"/>
              </a:rPr>
              <a:t>jane</a:t>
            </a:r>
            <a:r>
              <a:rPr lang="en-US" altLang="en-US" sz="1800" dirty="0">
                <a:sym typeface="Symbol" panose="05050102010706020507" pitchFamily="18" charset="2"/>
              </a:rPr>
              <a:t>, X)  likes (john, X) </a:t>
            </a:r>
          </a:p>
        </p:txBody>
      </p:sp>
    </p:spTree>
    <p:extLst>
      <p:ext uri="{BB962C8B-B14F-4D97-AF65-F5344CB8AC3E}">
        <p14:creationId xmlns:p14="http://schemas.microsoft.com/office/powerpoint/2010/main" val="250407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753140" y="38334"/>
            <a:ext cx="7796500" cy="868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FF0000"/>
                </a:solidFill>
              </a:rPr>
              <a:t>First-order predicate calculus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E8B195D-C5C6-4D7D-B749-C31A3FD63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544" y="1121176"/>
            <a:ext cx="5180396" cy="340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03CFCFEC-C317-4ED2-B727-1FD54A7A9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4080" y="4594884"/>
            <a:ext cx="5562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050" dirty="0"/>
              <a:t>Luger: Artificial Intelligence, 6th edition. © Pearson Education Limited, 2009</a:t>
            </a:r>
          </a:p>
        </p:txBody>
      </p:sp>
      <p:sp>
        <p:nvSpPr>
          <p:cNvPr id="8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2167872" y="947329"/>
            <a:ext cx="4763740" cy="30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 dirty="0"/>
              <a:t>Figure 2.3:</a:t>
            </a:r>
            <a:r>
              <a:rPr lang="en-US" altLang="en-US" sz="1100" dirty="0"/>
              <a:t> A blocks world with its predicate calculate description.</a:t>
            </a:r>
            <a:endParaRPr lang="en-GB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42849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753140" y="205974"/>
            <a:ext cx="7796500" cy="868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dirty="0">
                <a:solidFill>
                  <a:srgbClr val="FF0000"/>
                </a:solidFill>
              </a:rPr>
              <a:t>Blocks world example</a:t>
            </a: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91F676E3-32D5-44CD-8C45-DCF22873D030}"/>
              </a:ext>
            </a:extLst>
          </p:cNvPr>
          <p:cNvSpPr txBox="1">
            <a:spLocks/>
          </p:cNvSpPr>
          <p:nvPr/>
        </p:nvSpPr>
        <p:spPr>
          <a:xfrm>
            <a:off x="1457940" y="1695835"/>
            <a:ext cx="6386900" cy="298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 b="0" i="0" u="none" strike="noStrike" cap="none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88900" indent="0" algn="ctr">
              <a:lnSpc>
                <a:spcPct val="150000"/>
              </a:lnSpc>
              <a:buNone/>
            </a:pPr>
            <a:r>
              <a:rPr lang="en-US" altLang="en-US" sz="2400" b="1" dirty="0">
                <a:sym typeface="Symbol" panose="05050102010706020507" pitchFamily="18" charset="2"/>
              </a:rPr>
              <a:t>X( Y on(Y,X)clear(X))</a:t>
            </a:r>
          </a:p>
          <a:p>
            <a:pPr marL="88900" indent="0">
              <a:lnSpc>
                <a:spcPct val="150000"/>
              </a:lnSpc>
              <a:buNone/>
            </a:pPr>
            <a:r>
              <a:rPr lang="en-US" altLang="en-US" sz="1800" dirty="0">
                <a:sym typeface="Symbol" panose="05050102010706020507" pitchFamily="18" charset="2"/>
              </a:rPr>
              <a:t>That is, for all X, X is clear if there does not exist a Y such that Y is on X</a:t>
            </a:r>
          </a:p>
        </p:txBody>
      </p:sp>
    </p:spTree>
    <p:extLst>
      <p:ext uri="{BB962C8B-B14F-4D97-AF65-F5344CB8AC3E}">
        <p14:creationId xmlns:p14="http://schemas.microsoft.com/office/powerpoint/2010/main" val="2343168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1199760" y="647700"/>
            <a:ext cx="6714000" cy="23316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>
                <a:solidFill>
                  <a:srgbClr val="FF0000"/>
                </a:solidFill>
              </a:rPr>
              <a:t>Using Inference Rules to Produce Predicate Calculus Expressions</a:t>
            </a:r>
            <a:endParaRPr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831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3200" dirty="0">
                <a:solidFill>
                  <a:srgbClr val="FF0000"/>
                </a:solidFill>
              </a:rPr>
              <a:t>Satisfy, model, valid, inconsistent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667591" y="1337310"/>
            <a:ext cx="7808917" cy="269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en-US" sz="2000" dirty="0"/>
              <a:t>For a predicate calculus expression X and an interpretation I:</a:t>
            </a:r>
          </a:p>
          <a:p>
            <a:r>
              <a:rPr lang="en-US" altLang="en-US" sz="2000" dirty="0"/>
              <a:t>If X has a value of T under I and a particular variable assignment, then I is said to </a:t>
            </a:r>
            <a:r>
              <a:rPr lang="en-US" altLang="en-US" sz="2000" i="1" dirty="0">
                <a:solidFill>
                  <a:srgbClr val="0000FF"/>
                </a:solidFill>
              </a:rPr>
              <a:t>satisfy</a:t>
            </a:r>
            <a:r>
              <a:rPr lang="en-US" altLang="en-US" sz="2000" dirty="0"/>
              <a:t> X.</a:t>
            </a:r>
          </a:p>
          <a:p>
            <a:r>
              <a:rPr lang="en-US" altLang="en-US" sz="2000" dirty="0"/>
              <a:t>If I satisfies X for all variable assignments, then I is a </a:t>
            </a:r>
            <a:r>
              <a:rPr lang="en-US" altLang="en-US" sz="2000" i="1" dirty="0">
                <a:solidFill>
                  <a:srgbClr val="0000FF"/>
                </a:solidFill>
              </a:rPr>
              <a:t>model</a:t>
            </a:r>
            <a:r>
              <a:rPr lang="en-US" altLang="en-US" sz="2000" dirty="0">
                <a:solidFill>
                  <a:srgbClr val="0000FF"/>
                </a:solidFill>
              </a:rPr>
              <a:t> </a:t>
            </a:r>
            <a:r>
              <a:rPr lang="en-US" altLang="en-US" sz="2000" dirty="0"/>
              <a:t>of X.</a:t>
            </a:r>
          </a:p>
          <a:p>
            <a:r>
              <a:rPr lang="en-US" altLang="en-US" sz="2000" dirty="0"/>
              <a:t>X is </a:t>
            </a:r>
            <a:r>
              <a:rPr lang="en-US" altLang="en-US" sz="2000" i="1" dirty="0" err="1">
                <a:solidFill>
                  <a:srgbClr val="0000FF"/>
                </a:solidFill>
              </a:rPr>
              <a:t>satisfiable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iff</a:t>
            </a:r>
            <a:r>
              <a:rPr lang="en-US" altLang="en-US" sz="2000" dirty="0"/>
              <a:t> there is an interpretation and variable assignment that satisfy it; otherwise it is </a:t>
            </a:r>
            <a:r>
              <a:rPr lang="en-US" altLang="en-US" sz="2000" i="1" dirty="0" err="1">
                <a:solidFill>
                  <a:srgbClr val="0000FF"/>
                </a:solidFill>
              </a:rPr>
              <a:t>unsatisfiable</a:t>
            </a:r>
            <a:r>
              <a:rPr lang="en-US" alt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6708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3200" dirty="0">
                <a:solidFill>
                  <a:srgbClr val="FF0000"/>
                </a:solidFill>
              </a:rPr>
              <a:t>Satisfy, model, valid, inconsistent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667591" y="1383030"/>
            <a:ext cx="7808917" cy="269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en-US" sz="2000" dirty="0"/>
              <a:t>A set of expressions is </a:t>
            </a:r>
            <a:r>
              <a:rPr lang="en-US" altLang="en-US" sz="2000" i="1" dirty="0" err="1">
                <a:solidFill>
                  <a:srgbClr val="0000FF"/>
                </a:solidFill>
              </a:rPr>
              <a:t>satisfiable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iff</a:t>
            </a:r>
            <a:r>
              <a:rPr lang="en-US" altLang="en-US" sz="2000" dirty="0"/>
              <a:t> there is an interpretation and variable assignment that satisfy every element.</a:t>
            </a:r>
          </a:p>
          <a:p>
            <a:r>
              <a:rPr lang="en-US" altLang="en-US" sz="2000" dirty="0"/>
              <a:t>If a set of expressions is not </a:t>
            </a:r>
            <a:r>
              <a:rPr lang="en-US" altLang="en-US" sz="2000" dirty="0" err="1"/>
              <a:t>satisfiable</a:t>
            </a:r>
            <a:r>
              <a:rPr lang="en-US" altLang="en-US" sz="2000" dirty="0"/>
              <a:t>, it is said to be </a:t>
            </a:r>
            <a:r>
              <a:rPr lang="en-US" altLang="en-US" sz="2000" i="1" dirty="0">
                <a:solidFill>
                  <a:srgbClr val="0000FF"/>
                </a:solidFill>
              </a:rPr>
              <a:t>inconsistent</a:t>
            </a:r>
            <a:r>
              <a:rPr lang="en-US" altLang="en-US" sz="2000" dirty="0"/>
              <a:t>.</a:t>
            </a:r>
          </a:p>
          <a:p>
            <a:r>
              <a:rPr lang="en-US" altLang="en-US" sz="2000" dirty="0"/>
              <a:t>If X has a value T for all possible interpretations, X is said to be </a:t>
            </a:r>
            <a:r>
              <a:rPr lang="en-US" altLang="en-US" sz="2000" i="1" dirty="0">
                <a:solidFill>
                  <a:srgbClr val="0000FF"/>
                </a:solidFill>
              </a:rPr>
              <a:t>valid</a:t>
            </a:r>
            <a:r>
              <a:rPr lang="en-US" alt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0208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3200" dirty="0">
                <a:solidFill>
                  <a:srgbClr val="FF0000"/>
                </a:solidFill>
              </a:rPr>
              <a:t>Proof procedure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667591" y="1383030"/>
            <a:ext cx="7808917" cy="269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en-US" sz="2000" dirty="0"/>
              <a:t>A </a:t>
            </a:r>
            <a:r>
              <a:rPr lang="en-US" altLang="en-US" sz="2000" i="1" dirty="0">
                <a:solidFill>
                  <a:srgbClr val="0000FF"/>
                </a:solidFill>
              </a:rPr>
              <a:t>proof procedure</a:t>
            </a:r>
            <a:r>
              <a:rPr lang="en-US" altLang="en-US" sz="2000" dirty="0"/>
              <a:t> is a combination of an inference rule and an algorithm for applying that rule to a set of logical expressions to generate new sentences.</a:t>
            </a:r>
          </a:p>
          <a:p>
            <a:endParaRPr lang="en-US" altLang="en-US" sz="2000" dirty="0"/>
          </a:p>
          <a:p>
            <a:r>
              <a:rPr lang="en-US" altLang="en-US" sz="2000" dirty="0"/>
              <a:t>(Proof by </a:t>
            </a:r>
            <a:r>
              <a:rPr lang="en-US" altLang="en-US" sz="2000" i="1" dirty="0">
                <a:solidFill>
                  <a:srgbClr val="0000FF"/>
                </a:solidFill>
              </a:rPr>
              <a:t>resolution</a:t>
            </a:r>
            <a:r>
              <a:rPr lang="en-US" altLang="en-US" sz="2000" dirty="0"/>
              <a:t> inference rule is described in Chapter 11.)</a:t>
            </a:r>
          </a:p>
        </p:txBody>
      </p:sp>
    </p:spTree>
    <p:extLst>
      <p:ext uri="{BB962C8B-B14F-4D97-AF65-F5344CB8AC3E}">
        <p14:creationId xmlns:p14="http://schemas.microsoft.com/office/powerpoint/2010/main" val="2975329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3200" dirty="0">
                <a:solidFill>
                  <a:srgbClr val="FF0000"/>
                </a:solidFill>
              </a:rPr>
              <a:t>Logically follows, sound, and complete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667591" y="1123950"/>
            <a:ext cx="7808917" cy="269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/>
              <a:t>A predicate calculus expression X </a:t>
            </a:r>
            <a:r>
              <a:rPr lang="en-US" altLang="en-US" i="1" dirty="0">
                <a:solidFill>
                  <a:srgbClr val="0000FF"/>
                </a:solidFill>
              </a:rPr>
              <a:t>logically follows</a:t>
            </a:r>
            <a:r>
              <a:rPr lang="en-US" altLang="en-US" dirty="0"/>
              <a:t> from a set S of predicate calculus expressions if every interpretation and variable assignment that satisfies S also satisfies X.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An inference rule is </a:t>
            </a:r>
            <a:r>
              <a:rPr lang="en-US" altLang="en-US" i="1" dirty="0">
                <a:solidFill>
                  <a:srgbClr val="0000FF"/>
                </a:solidFill>
              </a:rPr>
              <a:t>sound</a:t>
            </a:r>
            <a:r>
              <a:rPr lang="en-US" altLang="en-US" dirty="0"/>
              <a:t> if every predicate calculus expression produced by the rule from a set S of predicate calculus expressions also logically follows from S.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An inference rule is </a:t>
            </a:r>
            <a:r>
              <a:rPr lang="en-US" altLang="en-US" i="1" dirty="0">
                <a:solidFill>
                  <a:srgbClr val="0000FF"/>
                </a:solidFill>
              </a:rPr>
              <a:t>complete</a:t>
            </a:r>
            <a:r>
              <a:rPr lang="en-US" altLang="en-US" dirty="0"/>
              <a:t> if, given a set S of predicate calculus expressions, the rule can infer every expression that logically follows from S.</a:t>
            </a:r>
          </a:p>
        </p:txBody>
      </p:sp>
    </p:spTree>
    <p:extLst>
      <p:ext uri="{BB962C8B-B14F-4D97-AF65-F5344CB8AC3E}">
        <p14:creationId xmlns:p14="http://schemas.microsoft.com/office/powerpoint/2010/main" val="2665793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3200" dirty="0">
                <a:solidFill>
                  <a:srgbClr val="FF0000"/>
                </a:solidFill>
              </a:rPr>
              <a:t>Modus ponens and modus </a:t>
            </a:r>
            <a:r>
              <a:rPr lang="en-US" altLang="en-US" sz="3200" dirty="0" err="1">
                <a:solidFill>
                  <a:srgbClr val="FF0000"/>
                </a:solidFill>
              </a:rPr>
              <a:t>tollens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667591" y="1375410"/>
            <a:ext cx="7808917" cy="269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en-US" sz="2400" dirty="0"/>
              <a:t>If the sentences P and P </a:t>
            </a:r>
            <a:r>
              <a:rPr lang="en-US" altLang="en-US" sz="2400" dirty="0">
                <a:sym typeface="Symbol" panose="05050102010706020507" pitchFamily="18" charset="2"/>
              </a:rPr>
              <a:t> Q are known to be true, then </a:t>
            </a:r>
            <a:r>
              <a:rPr lang="en-US" altLang="en-US" sz="2400" i="1" dirty="0">
                <a:solidFill>
                  <a:srgbClr val="0000FF"/>
                </a:solidFill>
                <a:sym typeface="Symbol" panose="05050102010706020507" pitchFamily="18" charset="2"/>
              </a:rPr>
              <a:t>modus ponens</a:t>
            </a:r>
            <a:r>
              <a:rPr lang="en-US" altLang="en-US" sz="2400" dirty="0">
                <a:sym typeface="Symbol" panose="05050102010706020507" pitchFamily="18" charset="2"/>
              </a:rPr>
              <a:t> lets us infer Q.</a:t>
            </a:r>
          </a:p>
          <a:p>
            <a:endParaRPr lang="en-US" altLang="en-US" sz="2400" dirty="0">
              <a:sym typeface="Symbol" panose="05050102010706020507" pitchFamily="18" charset="2"/>
            </a:endParaRPr>
          </a:p>
          <a:p>
            <a:r>
              <a:rPr lang="en-US" altLang="en-US" sz="2400" dirty="0">
                <a:sym typeface="Symbol" panose="05050102010706020507" pitchFamily="18" charset="2"/>
              </a:rPr>
              <a:t>If the sentence </a:t>
            </a:r>
            <a:r>
              <a:rPr lang="en-US" altLang="en-US" sz="2400" dirty="0"/>
              <a:t>P </a:t>
            </a:r>
            <a:r>
              <a:rPr lang="en-US" altLang="en-US" sz="2400" dirty="0">
                <a:sym typeface="Symbol" panose="05050102010706020507" pitchFamily="18" charset="2"/>
              </a:rPr>
              <a:t> Q is known to be true, and the sentence Q is known to be false, </a:t>
            </a:r>
            <a:r>
              <a:rPr lang="en-US" altLang="en-US" sz="2400" i="1" dirty="0">
                <a:solidFill>
                  <a:srgbClr val="0000FF"/>
                </a:solidFill>
                <a:sym typeface="Symbol" panose="05050102010706020507" pitchFamily="18" charset="2"/>
              </a:rPr>
              <a:t>modus </a:t>
            </a:r>
            <a:r>
              <a:rPr lang="en-US" altLang="en-US" sz="2400" i="1" dirty="0" err="1">
                <a:solidFill>
                  <a:srgbClr val="0000FF"/>
                </a:solidFill>
                <a:sym typeface="Symbol" panose="05050102010706020507" pitchFamily="18" charset="2"/>
              </a:rPr>
              <a:t>tollens</a:t>
            </a:r>
            <a:r>
              <a:rPr lang="en-US" altLang="en-US" sz="2400" dirty="0">
                <a:sym typeface="Symbol" panose="05050102010706020507" pitchFamily="18" charset="2"/>
              </a:rPr>
              <a:t> lets us infer P. </a:t>
            </a:r>
          </a:p>
        </p:txBody>
      </p:sp>
    </p:spTree>
    <p:extLst>
      <p:ext uri="{BB962C8B-B14F-4D97-AF65-F5344CB8AC3E}">
        <p14:creationId xmlns:p14="http://schemas.microsoft.com/office/powerpoint/2010/main" val="1969423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3200" dirty="0">
                <a:solidFill>
                  <a:srgbClr val="FF0000"/>
                </a:solidFill>
              </a:rPr>
              <a:t>And elimination / and introduction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667591" y="1375410"/>
            <a:ext cx="7808917" cy="269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en-US" sz="2000" i="1" dirty="0">
                <a:solidFill>
                  <a:srgbClr val="0000FF"/>
                </a:solidFill>
                <a:sym typeface="Symbol" panose="05050102010706020507" pitchFamily="18" charset="2"/>
              </a:rPr>
              <a:t>And elimination</a:t>
            </a:r>
            <a:r>
              <a:rPr lang="en-US" altLang="en-US" sz="2000" dirty="0">
                <a:sym typeface="Symbol" panose="05050102010706020507" pitchFamily="18" charset="2"/>
              </a:rPr>
              <a:t> lets us infer the truth of either of the conjuncts from the truth of a conjunctive sentence. For instance, P  Q lets us conclude both P and Q are true.</a:t>
            </a:r>
          </a:p>
          <a:p>
            <a:endParaRPr lang="en-US" altLang="en-US" sz="2000" dirty="0">
              <a:sym typeface="Symbol" panose="05050102010706020507" pitchFamily="18" charset="2"/>
            </a:endParaRPr>
          </a:p>
          <a:p>
            <a:r>
              <a:rPr lang="en-US" altLang="en-US" sz="2000" i="1" dirty="0">
                <a:solidFill>
                  <a:srgbClr val="0000FF"/>
                </a:solidFill>
                <a:sym typeface="Symbol" panose="05050102010706020507" pitchFamily="18" charset="2"/>
              </a:rPr>
              <a:t>And introduction </a:t>
            </a:r>
            <a:r>
              <a:rPr lang="en-US" altLang="en-US" sz="2000" dirty="0">
                <a:sym typeface="Symbol" panose="05050102010706020507" pitchFamily="18" charset="2"/>
              </a:rPr>
              <a:t>allows us to infer the truth of a conjunction from the truth of its conjuncts. For instance, if P and Q are true, then P  Q is true.</a:t>
            </a:r>
          </a:p>
        </p:txBody>
      </p:sp>
    </p:spTree>
    <p:extLst>
      <p:ext uri="{BB962C8B-B14F-4D97-AF65-F5344CB8AC3E}">
        <p14:creationId xmlns:p14="http://schemas.microsoft.com/office/powerpoint/2010/main" val="57566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" dirty="0">
                <a:solidFill>
                  <a:srgbClr val="FF0000"/>
                </a:solidFill>
              </a:rPr>
              <a:t>ntroduction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556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3200" dirty="0">
                <a:solidFill>
                  <a:srgbClr val="FF0000"/>
                </a:solidFill>
              </a:rPr>
              <a:t>Universal instantiation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667591" y="1375410"/>
            <a:ext cx="7808917" cy="269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en-US" sz="2400" i="1" dirty="0">
                <a:solidFill>
                  <a:srgbClr val="0000FF"/>
                </a:solidFill>
                <a:sym typeface="Symbol" panose="05050102010706020507" pitchFamily="18" charset="2"/>
              </a:rPr>
              <a:t>Universal instantiation</a:t>
            </a:r>
            <a:r>
              <a:rPr lang="en-US" altLang="en-US" sz="2400" dirty="0">
                <a:sym typeface="Symbol" panose="05050102010706020507" pitchFamily="18" charset="2"/>
              </a:rPr>
              <a:t> states that if any universally quantified variable in a true sentence is replaced by any appropriate term from the domain, the result is a true sentence. Thus, if a is from the domain of X,</a:t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dirty="0">
                <a:sym typeface="Symbol" panose="05050102010706020507" pitchFamily="18" charset="2"/>
              </a:rPr>
              <a:t> X P(X) lets us infer a.</a:t>
            </a:r>
          </a:p>
          <a:p>
            <a:endParaRPr lang="en-US" altLang="en-US" sz="24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15507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3200" dirty="0">
                <a:solidFill>
                  <a:srgbClr val="FF0000"/>
                </a:solidFill>
              </a:rPr>
              <a:t>Most general unifier (</a:t>
            </a:r>
            <a:r>
              <a:rPr lang="en-US" altLang="en-US" sz="3200" dirty="0" err="1">
                <a:solidFill>
                  <a:srgbClr val="FF0000"/>
                </a:solidFill>
              </a:rPr>
              <a:t>mgu</a:t>
            </a:r>
            <a:r>
              <a:rPr lang="en-US" altLang="en-US" sz="3200" dirty="0">
                <a:solidFill>
                  <a:srgbClr val="FF0000"/>
                </a:solidFill>
              </a:rPr>
              <a:t>)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667591" y="1375410"/>
            <a:ext cx="7808917" cy="269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en-US" sz="2000" dirty="0"/>
              <a:t>If s is any unifier of expressions E and g is the most general unifier of that set of expressions, then for s applied to E there exists another unifier s’ such that </a:t>
            </a:r>
            <a:r>
              <a:rPr lang="en-US" altLang="en-US" sz="2000" dirty="0" err="1"/>
              <a:t>Es</a:t>
            </a:r>
            <a:r>
              <a:rPr lang="en-US" altLang="en-US" sz="2000" dirty="0"/>
              <a:t> = </a:t>
            </a:r>
            <a:r>
              <a:rPr lang="en-US" altLang="en-US" sz="2000" dirty="0" err="1"/>
              <a:t>Egs</a:t>
            </a:r>
            <a:r>
              <a:rPr lang="en-US" altLang="en-US" sz="2000" dirty="0"/>
              <a:t>’, where </a:t>
            </a:r>
            <a:r>
              <a:rPr lang="en-US" altLang="en-US" sz="2000" dirty="0" err="1"/>
              <a:t>Es</a:t>
            </a:r>
            <a:r>
              <a:rPr lang="en-US" altLang="en-US" sz="2000" dirty="0"/>
              <a:t> and </a:t>
            </a:r>
            <a:r>
              <a:rPr lang="en-US" altLang="en-US" sz="2000" dirty="0" err="1"/>
              <a:t>Egs</a:t>
            </a:r>
            <a:r>
              <a:rPr lang="en-US" altLang="en-US" sz="2000" dirty="0"/>
              <a:t>’ are the composition of unifiers applied to the expression E.</a:t>
            </a:r>
          </a:p>
          <a:p>
            <a:endParaRPr lang="en-US" altLang="en-US" sz="2000" dirty="0"/>
          </a:p>
          <a:p>
            <a:r>
              <a:rPr lang="en-US" altLang="en-US" sz="2000" dirty="0"/>
              <a:t>Basic idea: Commit to a substitution only if you have to; keep it as general as possible.</a:t>
            </a:r>
          </a:p>
        </p:txBody>
      </p:sp>
    </p:spTree>
    <p:extLst>
      <p:ext uri="{BB962C8B-B14F-4D97-AF65-F5344CB8AC3E}">
        <p14:creationId xmlns:p14="http://schemas.microsoft.com/office/powerpoint/2010/main" val="2102569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&#10;pg71_code.pct                                                  00025CFBMacintosh HD                   ABA78158:">
            <a:extLst>
              <a:ext uri="{FF2B5EF4-FFF2-40B4-BE49-F238E27FC236}">
                <a16:creationId xmlns:a16="http://schemas.microsoft.com/office/drawing/2014/main" id="{C064FEE6-48C7-419E-99B0-AE265D59A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1" y="481332"/>
            <a:ext cx="4988559" cy="390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8B9A89AE-C7B6-422A-930D-6611847A1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450" y="4384382"/>
            <a:ext cx="5562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100" dirty="0"/>
              <a:t>Luger: Artificial Intelligence, 6th edition. © Pearson Education Limited, 2009</a:t>
            </a:r>
          </a:p>
        </p:txBody>
      </p:sp>
    </p:spTree>
    <p:extLst>
      <p:ext uri="{BB962C8B-B14F-4D97-AF65-F5344CB8AC3E}">
        <p14:creationId xmlns:p14="http://schemas.microsoft.com/office/powerpoint/2010/main" val="1615546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20641A02-82DC-4F46-871C-CF8F1039A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025" y="460375"/>
            <a:ext cx="9067800" cy="27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/>
              <a:t>Figure 2.5:</a:t>
            </a:r>
            <a:r>
              <a:rPr lang="en-US" altLang="en-US" sz="1200" dirty="0"/>
              <a:t> Further steps in the unification of (parents X (father X) (mother bill)) and (parents bill (father bill) Y).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79A43E6D-342C-4FD3-83BD-77D0D22FE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100" y="4268787"/>
            <a:ext cx="5562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100" dirty="0"/>
              <a:t>Luger: Artificial Intelligence, 6th edition. © Pearson Education Limited, 2009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D1AFBA7-E678-443B-A4B7-F2B3AF0E9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527" y="737362"/>
            <a:ext cx="5262390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756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20641A02-82DC-4F46-871C-CF8F1039A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025" y="460375"/>
            <a:ext cx="9067800" cy="27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/>
              <a:t>Figure 2.5:</a:t>
            </a:r>
            <a:r>
              <a:rPr lang="en-US" altLang="en-US" sz="1200" dirty="0"/>
              <a:t> Further steps in the unification of (parents X (father X) (mother bill)) and (parents bill (father bill) Y).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79A43E6D-342C-4FD3-83BD-77D0D22FE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100" y="4268787"/>
            <a:ext cx="5562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100" dirty="0"/>
              <a:t>Luger: Artificial Intelligence, 6th edition. © Pearson Education Limited, 2009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D1AFBA7-E678-443B-A4B7-F2B3AF0E9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527" y="737362"/>
            <a:ext cx="5262390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474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3200" dirty="0">
                <a:solidFill>
                  <a:srgbClr val="FF0000"/>
                </a:solidFill>
              </a:rPr>
              <a:t>Processed example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1514945" y="1261110"/>
            <a:ext cx="6114209" cy="269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en-US" altLang="en-US" dirty="0"/>
              <a:t>parents X (father X) (mother bill)), (parents bill (father bill) Y)</a:t>
            </a:r>
          </a:p>
          <a:p>
            <a:pPr marL="127000" indent="0">
              <a:buNone/>
            </a:pPr>
            <a:r>
              <a:rPr lang="en-US" altLang="en-US" dirty="0"/>
              <a:t>	parents =? Parents     yes</a:t>
            </a:r>
          </a:p>
          <a:p>
            <a:pPr marL="127000" indent="0">
              <a:buNone/>
            </a:pPr>
            <a:r>
              <a:rPr lang="en-US" altLang="en-US" dirty="0"/>
              <a:t>	return nil</a:t>
            </a:r>
          </a:p>
          <a:p>
            <a:pPr marL="127000" indent="0">
              <a:buNone/>
            </a:pPr>
            <a:r>
              <a:rPr lang="en-US" altLang="en-US" dirty="0"/>
              <a:t>(X (father X) (mother bill)), (bill (father bill) Y)</a:t>
            </a:r>
          </a:p>
          <a:p>
            <a:pPr marL="127000" indent="0">
              <a:buNone/>
            </a:pPr>
            <a:r>
              <a:rPr lang="en-US" altLang="en-US" dirty="0"/>
              <a:t>	X =? bill	    no, substitute</a:t>
            </a:r>
          </a:p>
          <a:p>
            <a:pPr marL="127000" indent="0">
              <a:buNone/>
            </a:pPr>
            <a:r>
              <a:rPr lang="en-US" altLang="en-US" dirty="0"/>
              <a:t>	return {bill/X}</a:t>
            </a:r>
          </a:p>
          <a:p>
            <a:pPr marL="127000" indent="0">
              <a:buNone/>
            </a:pPr>
            <a:r>
              <a:rPr lang="en-US" altLang="en-US" dirty="0"/>
              <a:t>(bill (father bill) (mother bill)), (bill (father bill) Y)</a:t>
            </a:r>
          </a:p>
          <a:p>
            <a:pPr marL="127000" indent="0">
              <a:buNone/>
            </a:pPr>
            <a:r>
              <a:rPr lang="en-US" altLang="en-US" dirty="0"/>
              <a:t>	bill =? bill     yes		</a:t>
            </a:r>
          </a:p>
          <a:p>
            <a:pPr marL="127000" indent="0">
              <a:buNone/>
            </a:pPr>
            <a:r>
              <a:rPr lang="en-US" altLang="en-US" dirty="0"/>
              <a:t>	return nil</a:t>
            </a:r>
          </a:p>
          <a:p>
            <a:pPr marL="127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278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5CF21A-5734-42BC-AEFA-A1736446D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693" y="95250"/>
            <a:ext cx="6073908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311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3200" dirty="0">
                <a:solidFill>
                  <a:srgbClr val="FF0000"/>
                </a:solidFill>
              </a:rPr>
              <a:t>Processed example (cont’d)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2219610" y="1063375"/>
            <a:ext cx="4704880" cy="269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en-US" altLang="en-US" sz="1800" dirty="0"/>
              <a:t>( (father bill) (mother bill)), ( (father bill) Y)</a:t>
            </a:r>
          </a:p>
          <a:p>
            <a:pPr marL="127000" indent="0">
              <a:buNone/>
            </a:pPr>
            <a:r>
              <a:rPr lang="en-US" altLang="en-US" sz="1800" dirty="0"/>
              <a:t>	bill =? bill     yes		</a:t>
            </a:r>
          </a:p>
          <a:p>
            <a:pPr marL="127000" indent="0">
              <a:buNone/>
            </a:pPr>
            <a:r>
              <a:rPr lang="en-US" altLang="en-US" sz="1800" dirty="0"/>
              <a:t>	return nil</a:t>
            </a:r>
          </a:p>
          <a:p>
            <a:pPr marL="127000" indent="0">
              <a:buNone/>
            </a:pPr>
            <a:r>
              <a:rPr lang="en-US" altLang="en-US" sz="1800" dirty="0"/>
              <a:t>(father bill), (father bill)</a:t>
            </a:r>
          </a:p>
          <a:p>
            <a:pPr marL="127000" indent="0">
              <a:buNone/>
            </a:pPr>
            <a:r>
              <a:rPr lang="en-US" altLang="en-US" sz="1800" dirty="0"/>
              <a:t>	father =? father     yes</a:t>
            </a:r>
          </a:p>
          <a:p>
            <a:pPr marL="127000" indent="0">
              <a:buNone/>
            </a:pPr>
            <a:r>
              <a:rPr lang="en-US" altLang="en-US" sz="1800" dirty="0"/>
              <a:t>	return nil</a:t>
            </a:r>
          </a:p>
          <a:p>
            <a:pPr marL="127000" indent="0">
              <a:buNone/>
            </a:pPr>
            <a:r>
              <a:rPr lang="en-US" altLang="en-US" sz="1800" dirty="0"/>
              <a:t>(bill) (bill)</a:t>
            </a:r>
          </a:p>
          <a:p>
            <a:pPr marL="127000" indent="0">
              <a:buNone/>
            </a:pPr>
            <a:r>
              <a:rPr lang="en-US" altLang="en-US" sz="1800" dirty="0"/>
              <a:t>	bill =? bill     yes</a:t>
            </a:r>
          </a:p>
          <a:p>
            <a:pPr marL="127000" indent="0">
              <a:buNone/>
            </a:pPr>
            <a:r>
              <a:rPr lang="en-US" altLang="en-US" sz="1800" dirty="0"/>
              <a:t>	return nil</a:t>
            </a:r>
          </a:p>
        </p:txBody>
      </p:sp>
    </p:spTree>
    <p:extLst>
      <p:ext uri="{BB962C8B-B14F-4D97-AF65-F5344CB8AC3E}">
        <p14:creationId xmlns:p14="http://schemas.microsoft.com/office/powerpoint/2010/main" val="3280254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en-US" sz="3200" dirty="0">
                <a:solidFill>
                  <a:srgbClr val="FF0000"/>
                </a:solidFill>
              </a:rPr>
              <a:t>Processed example (cont’d)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2219610" y="1063375"/>
            <a:ext cx="4704880" cy="269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en-US" altLang="en-US" dirty="0"/>
              <a:t>(mother bill), Y</a:t>
            </a:r>
          </a:p>
          <a:p>
            <a:pPr marL="127000" indent="0">
              <a:buNone/>
            </a:pPr>
            <a:r>
              <a:rPr lang="en-US" altLang="en-US" dirty="0"/>
              <a:t>	(mother bill) =? Y     no, substitute</a:t>
            </a:r>
          </a:p>
          <a:p>
            <a:pPr marL="127000" indent="0">
              <a:buNone/>
            </a:pPr>
            <a:r>
              <a:rPr lang="en-US" altLang="en-US" dirty="0"/>
              <a:t>	return {(mother bill) / Y}</a:t>
            </a:r>
          </a:p>
          <a:p>
            <a:pPr marL="127000" indent="0">
              <a:buNone/>
            </a:pPr>
            <a:r>
              <a:rPr lang="en-US" altLang="en-US" dirty="0"/>
              <a:t>The set of unifying substitutions for </a:t>
            </a:r>
          </a:p>
          <a:p>
            <a:pPr marL="127000" indent="0">
              <a:buNone/>
            </a:pPr>
            <a:r>
              <a:rPr lang="en-US" altLang="en-US" dirty="0"/>
              <a:t>  (parents X (father X) (mother bill)), (parents bill (father bill) Y)</a:t>
            </a:r>
          </a:p>
          <a:p>
            <a:pPr marL="127000" indent="0">
              <a:buNone/>
            </a:pPr>
            <a:r>
              <a:rPr lang="en-US" altLang="en-US" dirty="0"/>
              <a:t>is </a:t>
            </a:r>
          </a:p>
          <a:p>
            <a:pPr marL="127000" indent="0">
              <a:buNone/>
            </a:pPr>
            <a:r>
              <a:rPr lang="en-US" altLang="en-US" dirty="0"/>
              <a:t>  {bill / X, (mother bill) / Y}.</a:t>
            </a:r>
          </a:p>
          <a:p>
            <a:pPr marL="127000" indent="0">
              <a:buNone/>
            </a:pPr>
            <a:r>
              <a:rPr lang="en-US" altLang="en-US" dirty="0"/>
              <a:t>The result is</a:t>
            </a:r>
          </a:p>
          <a:p>
            <a:pPr marL="127000" indent="0">
              <a:buNone/>
            </a:pPr>
            <a:r>
              <a:rPr lang="en-US" altLang="en-US" dirty="0"/>
              <a:t>  (parents bill (father bill) (mother bill))</a:t>
            </a:r>
          </a:p>
        </p:txBody>
      </p:sp>
    </p:spTree>
    <p:extLst>
      <p:ext uri="{BB962C8B-B14F-4D97-AF65-F5344CB8AC3E}">
        <p14:creationId xmlns:p14="http://schemas.microsoft.com/office/powerpoint/2010/main" val="2859531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1199760" y="647700"/>
            <a:ext cx="6714000" cy="23316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>
                <a:solidFill>
                  <a:srgbClr val="FF0000"/>
                </a:solidFill>
              </a:rPr>
              <a:t>Application: A Logic-Based Financial Advisor</a:t>
            </a:r>
            <a:endParaRPr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509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0000"/>
                </a:solidFill>
              </a:rPr>
              <a:t>Instructions</a:t>
            </a:r>
            <a:endParaRPr sz="3000" dirty="0">
              <a:solidFill>
                <a:srgbClr val="FF0000"/>
              </a:solidFill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>
            <a:off x="875060" y="1261110"/>
            <a:ext cx="7522180" cy="2952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A representation language for AI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Well-defined formal semantics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Predicate calculus and complete inference rules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Using predicate calculus to implement a knowledge base for financial investment advice</a:t>
            </a:r>
            <a:endParaRPr dirty="0">
              <a:solidFill>
                <a:srgbClr val="7C7F9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3878" y="3415018"/>
            <a:ext cx="6714000" cy="1375192"/>
          </a:xfrm>
        </p:spPr>
        <p:txBody>
          <a:bodyPr anchor="t"/>
          <a:lstStyle/>
          <a:p>
            <a:pPr algn="l"/>
            <a:r>
              <a:rPr lang="en-US" dirty="0"/>
              <a:t>The function is to advise a user about whether to invest in stocks or savings. Some investors might want to split their money. Let's say that we have determined the</a:t>
            </a:r>
          </a:p>
          <a:p>
            <a:pPr algn="l"/>
            <a:r>
              <a:rPr lang="en-US" dirty="0"/>
              <a:t>following rules: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93" y="350434"/>
            <a:ext cx="6261389" cy="279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90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body" idx="1"/>
          </p:nvPr>
        </p:nvSpPr>
        <p:spPr>
          <a:xfrm>
            <a:off x="-148841" y="161060"/>
            <a:ext cx="5853449" cy="30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1. Individuals with inadequate savings should make increasing savings their top priority,</a:t>
            </a:r>
          </a:p>
          <a:p>
            <a:r>
              <a:rPr lang="en-US" sz="2000" dirty="0"/>
              <a:t>regardless of income.</a:t>
            </a:r>
          </a:p>
          <a:p>
            <a:endParaRPr lang="en-US" sz="2000" dirty="0"/>
          </a:p>
          <a:p>
            <a:r>
              <a:rPr lang="en-US" sz="2000" dirty="0"/>
              <a:t>2. Individuals with adequate savings and adequate income should consider stocks,</a:t>
            </a:r>
          </a:p>
          <a:p>
            <a:r>
              <a:rPr lang="en-US" sz="2000" dirty="0"/>
              <a:t>which are riskier but potentially more profit.</a:t>
            </a:r>
          </a:p>
          <a:p>
            <a:endParaRPr lang="en-US" sz="2000" dirty="0"/>
          </a:p>
          <a:p>
            <a:r>
              <a:rPr lang="en-US" sz="2000" dirty="0"/>
              <a:t>3. Individuals with a lower income and already have adequate savings should split their</a:t>
            </a:r>
          </a:p>
          <a:p>
            <a:r>
              <a:rPr lang="en-US" sz="2000" dirty="0"/>
              <a:t>income between savings and stocks. </a:t>
            </a:r>
          </a:p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607" y="296141"/>
            <a:ext cx="3127665" cy="14183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787" y="1945541"/>
            <a:ext cx="3191308" cy="12365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788" y="3413101"/>
            <a:ext cx="3159484" cy="146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728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>
            <a:extLst>
              <a:ext uri="{FF2B5EF4-FFF2-40B4-BE49-F238E27FC236}">
                <a16:creationId xmlns:a16="http://schemas.microsoft.com/office/drawing/2014/main" id="{04FD89B9-1310-4EC1-BEB3-F83AA55AA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025" y="4550231"/>
            <a:ext cx="5562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Arial"/>
                <a:sym typeface="Arial"/>
              </a:rPr>
              <a:t>Luger: Artificial Intelligence, 6th edition. © Pearson Education Limited, 2009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96" y="782615"/>
            <a:ext cx="6264266" cy="367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184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41564" y="929984"/>
            <a:ext cx="9040091" cy="3912179"/>
          </a:xfrm>
        </p:spPr>
        <p:txBody>
          <a:bodyPr/>
          <a:lstStyle/>
          <a:p>
            <a:r>
              <a:rPr lang="en-US" sz="2000" dirty="0"/>
              <a:t>Herman makes only $25000 a year. However he had the good fortune of inheriting some money and has $22000 saved. He has three dependents.</a:t>
            </a:r>
          </a:p>
          <a:p>
            <a:r>
              <a:rPr lang="en-US" sz="2000" dirty="0"/>
              <a:t>Our rule is to have at least $5000 in the bank for each dependent. An adequate income</a:t>
            </a:r>
          </a:p>
          <a:p>
            <a:r>
              <a:rPr lang="en-US" sz="2000" dirty="0"/>
              <a:t>must be steady and supply at least $15000 per year plus $4000 for each dependent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-145473" y="5143500"/>
            <a:ext cx="9144000" cy="3936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7C7F91"/>
                </a:solidFill>
                <a:effectLst/>
                <a:uLnTx/>
                <a:uFillTx/>
                <a:latin typeface="Muli Light"/>
                <a:sym typeface="Muli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53</a:t>
            </a:fld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7C7F91"/>
              </a:solidFill>
              <a:effectLst/>
              <a:uLnTx/>
              <a:uFillTx/>
              <a:latin typeface="Muli Light"/>
              <a:sym typeface="Muli Light"/>
            </a:endParaRPr>
          </a:p>
        </p:txBody>
      </p:sp>
      <p:pic>
        <p:nvPicPr>
          <p:cNvPr id="1026" name="Picture 2" descr="Káº¿t quáº£ hÃ¬nh áº£nh cho stick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364" y="9274462"/>
            <a:ext cx="274023" cy="2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áº¿t quáº£ hÃ¬nh áº£nh cho stick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032" y="3058874"/>
            <a:ext cx="1058542" cy="105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áº¿t quáº£ hÃ¬nh áº£nh cho stick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42" y="3392075"/>
            <a:ext cx="1208308" cy="120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áº¿t quáº£ hÃ¬nh áº£nh cho stick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676" y="3046707"/>
            <a:ext cx="1195775" cy="11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áº¿t quáº£ hÃ¬nh áº£nh cho stick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994" y="2865361"/>
            <a:ext cx="2190318" cy="219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319" y="3801661"/>
            <a:ext cx="1469406" cy="88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12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try to infer an investment strategy for Herman. We can use forward chaining </a:t>
            </a:r>
          </a:p>
          <a:p>
            <a:r>
              <a:rPr lang="en-US" dirty="0" err="1"/>
              <a:t>X</a:t>
            </a:r>
            <a:r>
              <a:rPr lang="en-US" baseline="-25000" dirty="0" err="1"/>
              <a:t>earning</a:t>
            </a:r>
            <a:r>
              <a:rPr lang="en-US" dirty="0"/>
              <a:t> =25000 ; </a:t>
            </a:r>
            <a:r>
              <a:rPr lang="en-US" dirty="0" err="1"/>
              <a:t>X</a:t>
            </a:r>
            <a:r>
              <a:rPr lang="en-US" baseline="-25000" dirty="0" err="1"/>
              <a:t>saved</a:t>
            </a:r>
            <a:r>
              <a:rPr lang="en-US" dirty="0"/>
              <a:t> =22000; Y=3 ; </a:t>
            </a:r>
            <a:r>
              <a:rPr lang="en-US" dirty="0" err="1"/>
              <a:t>minincome</a:t>
            </a:r>
            <a:r>
              <a:rPr lang="en-US" dirty="0"/>
              <a:t>(Y)=15000+Y*4000 ; </a:t>
            </a:r>
            <a:r>
              <a:rPr lang="en-US" dirty="0" err="1"/>
              <a:t>minsavings</a:t>
            </a:r>
            <a:r>
              <a:rPr lang="en-US" dirty="0"/>
              <a:t>(Y)=5000*Y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7C7F91"/>
                </a:solidFill>
                <a:effectLst/>
                <a:uLnTx/>
                <a:uFillTx/>
                <a:latin typeface="Muli Light"/>
                <a:sym typeface="Muli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54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7C7F91"/>
              </a:solidFill>
              <a:effectLst/>
              <a:uLnTx/>
              <a:uFillTx/>
              <a:latin typeface="Muli Light"/>
              <a:sym typeface="Muli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828" y="2954846"/>
            <a:ext cx="2188654" cy="2188654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7521241" y="2376267"/>
            <a:ext cx="1465118" cy="928528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Cloud Callout 8"/>
          <p:cNvSpPr/>
          <p:nvPr/>
        </p:nvSpPr>
        <p:spPr>
          <a:xfrm flipH="1">
            <a:off x="5772150" y="2317596"/>
            <a:ext cx="1595003" cy="1104259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65" y="2457845"/>
            <a:ext cx="765371" cy="7653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128" y="2491736"/>
            <a:ext cx="619014" cy="58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91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094" y="347755"/>
            <a:ext cx="8139450" cy="4370295"/>
          </a:xfrm>
          <a:blipFill dpi="0" rotWithShape="1">
            <a:blip r:embed="rId2">
              <a:alphaModFix amt="37000"/>
            </a:blip>
            <a:srcRect/>
            <a:stretch>
              <a:fillRect/>
            </a:stretch>
          </a:blipFill>
        </p:spPr>
        <p:txBody>
          <a:bodyPr/>
          <a:lstStyle/>
          <a:p>
            <a:pPr marL="8890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1.We have:</a:t>
            </a:r>
          </a:p>
          <a:p>
            <a:r>
              <a:rPr lang="en-US" sz="2000" dirty="0" err="1">
                <a:solidFill>
                  <a:schemeClr val="tx1"/>
                </a:solidFill>
              </a:rPr>
              <a:t>amount_saved</a:t>
            </a:r>
            <a:r>
              <a:rPr lang="en-US" sz="2000" dirty="0">
                <a:solidFill>
                  <a:schemeClr val="tx1"/>
                </a:solidFill>
              </a:rPr>
              <a:t>(22000)</a:t>
            </a:r>
          </a:p>
          <a:p>
            <a:r>
              <a:rPr lang="en-US" sz="2000" dirty="0">
                <a:solidFill>
                  <a:schemeClr val="tx1"/>
                </a:solidFill>
              </a:rPr>
              <a:t>earnings(25000, steady)</a:t>
            </a:r>
          </a:p>
          <a:p>
            <a:r>
              <a:rPr lang="en-US" sz="2000" dirty="0">
                <a:solidFill>
                  <a:schemeClr val="tx1"/>
                </a:solidFill>
              </a:rPr>
              <a:t>dependents(3)</a:t>
            </a:r>
          </a:p>
          <a:p>
            <a:r>
              <a:rPr lang="en-US" sz="2000" dirty="0">
                <a:solidFill>
                  <a:schemeClr val="tx1"/>
                </a:solidFill>
              </a:rPr>
              <a:t>Evaluating the function : </a:t>
            </a:r>
            <a:r>
              <a:rPr lang="en-US" sz="2000" dirty="0" err="1">
                <a:solidFill>
                  <a:schemeClr val="tx1"/>
                </a:solidFill>
              </a:rPr>
              <a:t>minincome</a:t>
            </a:r>
            <a:r>
              <a:rPr lang="en-US" sz="2000" dirty="0">
                <a:solidFill>
                  <a:schemeClr val="tx1"/>
                </a:solidFill>
              </a:rPr>
              <a:t>(3) yields 15000+3*4000= 27000. So</a:t>
            </a:r>
          </a:p>
          <a:p>
            <a:r>
              <a:rPr lang="en-US" sz="2000" dirty="0">
                <a:solidFill>
                  <a:schemeClr val="tx1"/>
                </a:solidFill>
              </a:rPr>
              <a:t>¬ greater(25000,27000)) is true, and via Modus Ponens we can now infer the RHS of rule 7:</a:t>
            </a:r>
          </a:p>
          <a:p>
            <a:r>
              <a:rPr lang="en-US" sz="2000" dirty="0">
                <a:solidFill>
                  <a:schemeClr val="tx1"/>
                </a:solidFill>
              </a:rPr>
              <a:t>∀x Earnings(25000, steady) ^ ∃y (dependents(3) ^ ¬greater(25000, </a:t>
            </a:r>
            <a:r>
              <a:rPr lang="en-US" sz="2000" dirty="0" err="1">
                <a:solidFill>
                  <a:schemeClr val="tx1"/>
                </a:solidFill>
              </a:rPr>
              <a:t>minIncome</a:t>
            </a:r>
            <a:r>
              <a:rPr lang="en-US" sz="2000" dirty="0">
                <a:solidFill>
                  <a:schemeClr val="tx1"/>
                </a:solidFill>
              </a:rPr>
              <a:t>(3)))→ income(inadequate).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7C7F91"/>
                </a:solidFill>
                <a:effectLst/>
                <a:uLnTx/>
                <a:uFillTx/>
                <a:latin typeface="Muli Light"/>
                <a:sym typeface="Muli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55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7C7F91"/>
              </a:solidFill>
              <a:effectLst/>
              <a:uLnTx/>
              <a:uFillTx/>
              <a:latin typeface="Muli Light"/>
              <a:sym typeface="Muli Light"/>
            </a:endParaRPr>
          </a:p>
        </p:txBody>
      </p:sp>
    </p:spTree>
    <p:extLst>
      <p:ext uri="{BB962C8B-B14F-4D97-AF65-F5344CB8AC3E}">
        <p14:creationId xmlns:p14="http://schemas.microsoft.com/office/powerpoint/2010/main" val="6804121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body" idx="1"/>
          </p:nvPr>
        </p:nvSpPr>
        <p:spPr>
          <a:xfrm>
            <a:off x="394856" y="590549"/>
            <a:ext cx="8323118" cy="3857626"/>
          </a:xfrm>
          <a:prstGeom prst="rect">
            <a:avLst/>
          </a:prstGeom>
          <a:blipFill dpi="0" rotWithShape="1">
            <a:blip r:embed="rId3">
              <a:alphaModFix amt="58000"/>
            </a:blip>
            <a:srcRect/>
            <a:stretch>
              <a:fillRect/>
            </a:stretch>
          </a:blip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2.We also have:</a:t>
            </a:r>
          </a:p>
          <a:p>
            <a:r>
              <a:rPr lang="en-US" sz="2000" dirty="0" err="1">
                <a:solidFill>
                  <a:schemeClr val="tx1"/>
                </a:solidFill>
              </a:rPr>
              <a:t>amount_saved</a:t>
            </a:r>
            <a:r>
              <a:rPr lang="en-US" sz="2000" dirty="0">
                <a:solidFill>
                  <a:schemeClr val="tx1"/>
                </a:solidFill>
              </a:rPr>
              <a:t>(22000) </a:t>
            </a:r>
          </a:p>
          <a:p>
            <a:r>
              <a:rPr lang="en-US" sz="2000" dirty="0">
                <a:solidFill>
                  <a:schemeClr val="tx1"/>
                </a:solidFill>
              </a:rPr>
              <a:t>dependents(3) </a:t>
            </a:r>
          </a:p>
          <a:p>
            <a:r>
              <a:rPr lang="en-US" sz="2000" dirty="0">
                <a:solidFill>
                  <a:schemeClr val="tx1"/>
                </a:solidFill>
              </a:rPr>
              <a:t>Evaluating the function </a:t>
            </a:r>
            <a:r>
              <a:rPr lang="en-US" sz="2000" dirty="0" err="1">
                <a:solidFill>
                  <a:schemeClr val="tx1"/>
                </a:solidFill>
              </a:rPr>
              <a:t>minisavings</a:t>
            </a:r>
            <a:r>
              <a:rPr lang="en-US" sz="2000" dirty="0">
                <a:solidFill>
                  <a:schemeClr val="tx1"/>
                </a:solidFill>
              </a:rPr>
              <a:t>(3) =5000*3 = 15000.</a:t>
            </a:r>
          </a:p>
          <a:p>
            <a:r>
              <a:rPr lang="en-US" sz="2000" dirty="0">
                <a:solidFill>
                  <a:schemeClr val="tx1"/>
                </a:solidFill>
              </a:rPr>
              <a:t>We have Greater(22000,15000) is true so via Modus Ponens we can now infer the RHS of #4:</a:t>
            </a:r>
          </a:p>
          <a:p>
            <a:r>
              <a:rPr lang="en-US" sz="2000" dirty="0">
                <a:solidFill>
                  <a:schemeClr val="tx1"/>
                </a:solidFill>
              </a:rPr>
              <a:t>∀x </a:t>
            </a:r>
            <a:r>
              <a:rPr lang="en-US" sz="2000" dirty="0" err="1">
                <a:solidFill>
                  <a:schemeClr val="tx1"/>
                </a:solidFill>
              </a:rPr>
              <a:t>amount_saved</a:t>
            </a:r>
            <a:r>
              <a:rPr lang="en-US" sz="2000" dirty="0">
                <a:solidFill>
                  <a:schemeClr val="tx1"/>
                </a:solidFill>
              </a:rPr>
              <a:t>(22000) ^ ∃y (dependents(3) ^ greater(</a:t>
            </a:r>
            <a:r>
              <a:rPr lang="en-US" sz="2000" dirty="0" err="1">
                <a:solidFill>
                  <a:schemeClr val="tx1"/>
                </a:solidFill>
              </a:rPr>
              <a:t>x,minisavings</a:t>
            </a:r>
            <a:r>
              <a:rPr lang="en-US" sz="2000" dirty="0">
                <a:solidFill>
                  <a:schemeClr val="tx1"/>
                </a:solidFill>
              </a:rPr>
              <a:t>(3))) → </a:t>
            </a:r>
            <a:r>
              <a:rPr lang="en-US" sz="2000" dirty="0" err="1">
                <a:solidFill>
                  <a:schemeClr val="tx1"/>
                </a:solidFill>
              </a:rPr>
              <a:t>savings_account</a:t>
            </a:r>
            <a:r>
              <a:rPr lang="en-US" sz="2000" dirty="0">
                <a:solidFill>
                  <a:schemeClr val="tx1"/>
                </a:solidFill>
              </a:rPr>
              <a:t>(adequate).</a:t>
            </a:r>
            <a:endParaRPr lang="en-US" sz="20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88900" indent="0">
              <a:buNone/>
            </a:pPr>
            <a:r>
              <a:rPr lang="en-US" sz="2000" dirty="0">
                <a:solidFill>
                  <a:schemeClr val="tx1"/>
                </a:solidFill>
                <a:sym typeface="Symbol" panose="05050102010706020507" pitchFamily="18" charset="2"/>
              </a:rPr>
              <a:t>3.Finally, we use rule 3 : </a:t>
            </a:r>
            <a:r>
              <a:rPr lang="en-US" sz="2000" dirty="0" err="1">
                <a:solidFill>
                  <a:schemeClr val="tx1"/>
                </a:solidFill>
                <a:sym typeface="Symbol" panose="05050102010706020507" pitchFamily="18" charset="2"/>
              </a:rPr>
              <a:t>savings_account</a:t>
            </a:r>
            <a:r>
              <a:rPr lang="en-US" sz="2000" dirty="0">
                <a:solidFill>
                  <a:schemeClr val="tx1"/>
                </a:solidFill>
                <a:sym typeface="Symbol" panose="05050102010706020507" pitchFamily="18" charset="2"/>
              </a:rPr>
              <a:t>(adequate) ^ income(inadequate) → investment(combination). 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4254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250" y="1109617"/>
            <a:ext cx="7363500" cy="857400"/>
          </a:xfrm>
        </p:spPr>
        <p:txBody>
          <a:bodyPr/>
          <a:lstStyle/>
          <a:p>
            <a:r>
              <a:rPr lang="en-US" sz="4800" dirty="0">
                <a:solidFill>
                  <a:srgbClr val="FF0000"/>
                </a:solidFill>
              </a:rPr>
              <a:t>Summary and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7C7F91"/>
                </a:solidFill>
                <a:effectLst/>
                <a:uLnTx/>
                <a:uFillTx/>
                <a:latin typeface="Muli Light"/>
                <a:sym typeface="Muli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57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7C7F91"/>
              </a:solidFill>
              <a:effectLst/>
              <a:uLnTx/>
              <a:uFillTx/>
              <a:latin typeface="Muli Light"/>
              <a:sym typeface="Muli Light"/>
            </a:endParaRPr>
          </a:p>
        </p:txBody>
      </p:sp>
    </p:spTree>
    <p:extLst>
      <p:ext uri="{BB962C8B-B14F-4D97-AF65-F5344CB8AC3E}">
        <p14:creationId xmlns:p14="http://schemas.microsoft.com/office/powerpoint/2010/main" val="978046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810" y="906903"/>
            <a:ext cx="4951104" cy="4007947"/>
          </a:xfrm>
        </p:spPr>
        <p:txBody>
          <a:bodyPr/>
          <a:lstStyle/>
          <a:p>
            <a:pPr marL="88900" indent="0">
              <a:buNone/>
            </a:pPr>
            <a:r>
              <a:rPr lang="en-US" dirty="0"/>
              <a:t>1. The predicate calculus is the presentation language for AI problems solving</a:t>
            </a:r>
          </a:p>
          <a:p>
            <a:pPr marL="88900" indent="0">
              <a:buNone/>
            </a:pPr>
            <a:r>
              <a:rPr lang="en-US" dirty="0"/>
              <a:t>2.The symbols, terms, expressions, and semantics of the language were described and defined A given set of expression can constitute a sentences logically based on the inference rules defined by the semantics of predicate calculus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7C7F91"/>
                </a:solidFill>
                <a:effectLst/>
                <a:uLnTx/>
                <a:uFillTx/>
                <a:latin typeface="Muli Light"/>
                <a:sym typeface="Muli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58</a:t>
            </a:fld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7C7F91"/>
              </a:solidFill>
              <a:effectLst/>
              <a:uLnTx/>
              <a:uFillTx/>
              <a:latin typeface="Muli Light"/>
              <a:sym typeface="Muli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524" y="1269179"/>
            <a:ext cx="3983311" cy="33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236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0250" y="387276"/>
            <a:ext cx="7363500" cy="3021000"/>
          </a:xfrm>
        </p:spPr>
        <p:txBody>
          <a:bodyPr/>
          <a:lstStyle/>
          <a:p>
            <a:r>
              <a:rPr lang="en-US" dirty="0"/>
              <a:t>We defined a unification algorithm that determines the variable substitutions that make two expressions match, which is essential for the application of inference rules.</a:t>
            </a:r>
          </a:p>
          <a:p>
            <a:r>
              <a:rPr lang="en-US" dirty="0"/>
              <a:t>Example of a financial advisor is an application present financial knowledge with the predicate calculus and demonstrates logical inference as a problem-solving technique.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7C7F91"/>
                </a:solidFill>
                <a:effectLst/>
                <a:uLnTx/>
                <a:uFillTx/>
                <a:latin typeface="Muli Light"/>
                <a:sym typeface="Muli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59</a:t>
            </a:fld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7C7F91"/>
              </a:solidFill>
              <a:effectLst/>
              <a:uLnTx/>
              <a:uFillTx/>
              <a:latin typeface="Muli Light"/>
              <a:sym typeface="Muli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732" y="3102725"/>
            <a:ext cx="3348263" cy="16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37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/>
            <a:r>
              <a:rPr lang="en-US" dirty="0">
                <a:solidFill>
                  <a:srgbClr val="FF0000"/>
                </a:solidFill>
              </a:rPr>
              <a:t>The Propositional Calculus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266100" y="2978313"/>
            <a:ext cx="337305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>
                <a:solidFill>
                  <a:srgbClr val="C3CED9"/>
                </a:solidFill>
              </a:rPr>
              <a:t>References</a:t>
            </a:r>
            <a:endParaRPr sz="3600" dirty="0">
              <a:solidFill>
                <a:srgbClr val="C3CED9"/>
              </a:solidFill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3295854" y="821313"/>
            <a:ext cx="5214300" cy="29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altLang="en-US" sz="1400" dirty="0"/>
              <a:t>Robert </a:t>
            </a:r>
            <a:r>
              <a:rPr lang="en-US" altLang="en-US" sz="1400" dirty="0" err="1"/>
              <a:t>Wilensky’s</a:t>
            </a:r>
            <a:r>
              <a:rPr lang="en-US" altLang="en-US" sz="1400" dirty="0"/>
              <a:t> CS188 slides</a:t>
            </a:r>
          </a:p>
          <a:p>
            <a:pPr indent="-45720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GB" altLang="en-US" sz="1400" dirty="0"/>
              <a:t>(George F Luger) ARTIFICIAL INTELLIGENCE 6th edition: 45-77.</a:t>
            </a:r>
          </a:p>
          <a:p>
            <a:pPr indent="-45720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400" dirty="0"/>
              <a:t>Slides from </a:t>
            </a:r>
            <a:r>
              <a:rPr lang="en-US" sz="1400" dirty="0" err="1"/>
              <a:t>Nilufer</a:t>
            </a:r>
            <a:r>
              <a:rPr lang="en-US" sz="1400" dirty="0"/>
              <a:t> </a:t>
            </a:r>
            <a:r>
              <a:rPr lang="en-US" sz="1400" dirty="0" err="1"/>
              <a:t>Onder</a:t>
            </a:r>
            <a:r>
              <a:rPr lang="en-US" sz="1400" dirty="0"/>
              <a:t> (Michigan Tech) </a:t>
            </a:r>
          </a:p>
        </p:txBody>
      </p:sp>
      <p:pic>
        <p:nvPicPr>
          <p:cNvPr id="82" name="Google Shape;82;p1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725" y="991125"/>
            <a:ext cx="1915800" cy="19158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648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486" y="344567"/>
            <a:ext cx="1927513" cy="3026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33" y="344567"/>
            <a:ext cx="2091892" cy="30548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7C7F91"/>
                </a:solidFill>
                <a:effectLst/>
                <a:uLnTx/>
                <a:uFillTx/>
                <a:latin typeface="Muli Light"/>
                <a:sym typeface="Muli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61</a:t>
            </a:fld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7C7F91"/>
              </a:solidFill>
              <a:effectLst/>
              <a:uLnTx/>
              <a:uFillTx/>
              <a:latin typeface="Muli Light"/>
              <a:sym typeface="Muli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983" y="392926"/>
            <a:ext cx="1747407" cy="29784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373" y="392925"/>
            <a:ext cx="2055667" cy="30064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6033" y="3420305"/>
            <a:ext cx="18449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Logical Basis for Computer Programming by Zohar Manna and Richard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Waldinger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(1985)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23952" y="3420305"/>
            <a:ext cx="20149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Symbolic Logic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and Mechanical Theorem Proving by Chin-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liang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Chang and Richard Char-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tung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Lee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(1973)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65373" y="3529855"/>
            <a:ext cx="19312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Logical Foundations of Artificial Intelligence by Michael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Genesereth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and Nils Nilsson (1987)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94983" y="3529855"/>
            <a:ext cx="16671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Automated Reasoning: 33 Basic Research Problems by Larry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Wos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(1987)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53301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2432850"/>
            <a:ext cx="65937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0000"/>
                </a:solidFill>
              </a:rPr>
              <a:t>THANKS </a:t>
            </a:r>
            <a:r>
              <a:rPr lang="en-US" sz="3600" dirty="0">
                <a:solidFill>
                  <a:srgbClr val="FF0000"/>
                </a:solidFill>
              </a:rPr>
              <a:t>For listening</a:t>
            </a:r>
            <a:r>
              <a:rPr lang="en" sz="3600" dirty="0">
                <a:solidFill>
                  <a:srgbClr val="FF0000"/>
                </a:solidFill>
              </a:rPr>
              <a:t>!</a:t>
            </a:r>
            <a:endParaRPr sz="3600" dirty="0">
              <a:solidFill>
                <a:srgbClr val="FF0000"/>
              </a:solidFill>
            </a:endParaRPr>
          </a:p>
        </p:txBody>
      </p:sp>
      <p:sp>
        <p:nvSpPr>
          <p:cNvPr id="290" name="Google Shape;29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3028052"/>
            <a:ext cx="6593700" cy="13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Any questions?</a:t>
            </a:r>
            <a:endParaRPr dirty="0"/>
          </a:p>
        </p:txBody>
      </p:sp>
      <p:sp>
        <p:nvSpPr>
          <p:cNvPr id="291" name="Google Shape;291;p35"/>
          <p:cNvSpPr/>
          <p:nvPr/>
        </p:nvSpPr>
        <p:spPr>
          <a:xfrm>
            <a:off x="3759751" y="879350"/>
            <a:ext cx="1624516" cy="1496748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02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>
                <a:solidFill>
                  <a:srgbClr val="FF0000"/>
                </a:solidFill>
              </a:rPr>
              <a:t>Propositional Calculus Symbol</a:t>
            </a:r>
            <a:endParaRPr sz="3000" dirty="0">
              <a:solidFill>
                <a:srgbClr val="FF0000"/>
              </a:solidFill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>
            <a:off x="890300" y="1352550"/>
            <a:ext cx="7522180" cy="2952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The </a:t>
            </a:r>
            <a:r>
              <a:rPr lang="en-US" sz="2400" i="1" dirty="0"/>
              <a:t>symbols</a:t>
            </a:r>
            <a:r>
              <a:rPr lang="en-US" sz="2400" dirty="0"/>
              <a:t> of propositional calculus  are the propositional symbols: </a:t>
            </a:r>
            <a:r>
              <a:rPr lang="en-US" sz="2400" b="1" dirty="0"/>
              <a:t>P,Q,R,S,…</a:t>
            </a:r>
          </a:p>
          <a:p>
            <a:pPr marL="4572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Truth symbols: True ,false</a:t>
            </a:r>
          </a:p>
          <a:p>
            <a:pPr marL="4572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Connectives: </a:t>
            </a:r>
            <a:r>
              <a:rPr lang="en-US" sz="2400" dirty="0">
                <a:sym typeface="Symbol" panose="05050102010706020507" pitchFamily="18" charset="2"/>
              </a:rPr>
              <a:t>    </a:t>
            </a:r>
            <a:endParaRPr lang="en-US" sz="2400" dirty="0"/>
          </a:p>
          <a:p>
            <a:pPr marL="457200" lvl="2" indent="-4572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sz="1600" dirty="0">
              <a:solidFill>
                <a:srgbClr val="7C7F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211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>
                <a:solidFill>
                  <a:srgbClr val="FF0000"/>
                </a:solidFill>
              </a:rPr>
              <a:t>Propositional Calculus Sentences</a:t>
            </a:r>
            <a:endParaRPr sz="3000" dirty="0">
              <a:solidFill>
                <a:srgbClr val="FF0000"/>
              </a:solidFill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>
            <a:off x="1641540" y="1146810"/>
            <a:ext cx="6328980" cy="3425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" lvl="1" indent="0">
              <a:buNone/>
            </a:pPr>
            <a:r>
              <a:rPr lang="en-US" sz="1600" dirty="0"/>
              <a:t>Every propositional symbol and truth symbol is a sentence.</a:t>
            </a:r>
          </a:p>
          <a:p>
            <a:pPr marL="4572" lvl="1" indent="0">
              <a:buNone/>
            </a:pPr>
            <a:r>
              <a:rPr lang="en-US" sz="1600" dirty="0"/>
              <a:t>	Ex: P, Q, R, true are sentences.</a:t>
            </a:r>
          </a:p>
          <a:p>
            <a:pPr marL="4572" lvl="1" indent="0">
              <a:buNone/>
            </a:pPr>
            <a:r>
              <a:rPr lang="en-US" sz="1600" dirty="0"/>
              <a:t>The negation of sentence is a sentences.</a:t>
            </a:r>
          </a:p>
          <a:p>
            <a:pPr marL="4572" lvl="1" indent="0">
              <a:buNone/>
            </a:pPr>
            <a:r>
              <a:rPr lang="en-US" sz="1600" dirty="0"/>
              <a:t>	Ex: </a:t>
            </a:r>
            <a:r>
              <a:rPr lang="en-US" sz="1600" dirty="0">
                <a:sym typeface="Symbol" panose="05050102010706020507" pitchFamily="18" charset="2"/>
              </a:rPr>
              <a:t>P and false are sentences.</a:t>
            </a:r>
          </a:p>
          <a:p>
            <a:pPr marL="4572" lvl="1" indent="0">
              <a:buNone/>
            </a:pPr>
            <a:r>
              <a:rPr lang="en-US" sz="1600" dirty="0">
                <a:sym typeface="Symbol" panose="05050102010706020507" pitchFamily="18" charset="2"/>
              </a:rPr>
              <a:t>The </a:t>
            </a:r>
            <a:r>
              <a:rPr lang="en-US" sz="1600" i="1" dirty="0">
                <a:sym typeface="Symbol" panose="05050102010706020507" pitchFamily="18" charset="2"/>
              </a:rPr>
              <a:t>conjunction</a:t>
            </a:r>
            <a:r>
              <a:rPr lang="en-US" sz="1600" dirty="0">
                <a:sym typeface="Symbol" panose="05050102010706020507" pitchFamily="18" charset="2"/>
              </a:rPr>
              <a:t>, </a:t>
            </a:r>
            <a:r>
              <a:rPr lang="en-US" sz="1600" i="1" dirty="0">
                <a:sym typeface="Symbol" panose="05050102010706020507" pitchFamily="18" charset="2"/>
              </a:rPr>
              <a:t>and,</a:t>
            </a:r>
            <a:r>
              <a:rPr lang="en-US" sz="1600" dirty="0">
                <a:sym typeface="Symbol" panose="05050102010706020507" pitchFamily="18" charset="2"/>
              </a:rPr>
              <a:t> of two sentences is a sentence. </a:t>
            </a:r>
          </a:p>
          <a:p>
            <a:pPr marL="4572" lvl="1" indent="0">
              <a:buNone/>
            </a:pPr>
            <a:r>
              <a:rPr lang="en-US" sz="1600" dirty="0">
                <a:sym typeface="Symbol" panose="05050102010706020507" pitchFamily="18" charset="2"/>
              </a:rPr>
              <a:t>	Ex: PP is a sentence.</a:t>
            </a:r>
          </a:p>
          <a:p>
            <a:pPr marL="4572" lvl="1" indent="0">
              <a:buNone/>
            </a:pPr>
            <a:r>
              <a:rPr lang="en-US" sz="1600" dirty="0">
                <a:sym typeface="Symbol" panose="05050102010706020507" pitchFamily="18" charset="2"/>
              </a:rPr>
              <a:t>The </a:t>
            </a:r>
            <a:r>
              <a:rPr lang="en-US" sz="1600" i="1" dirty="0">
                <a:sym typeface="Symbol" panose="05050102010706020507" pitchFamily="18" charset="2"/>
              </a:rPr>
              <a:t>disjunction, or</a:t>
            </a:r>
            <a:r>
              <a:rPr lang="en-US" sz="1600" dirty="0">
                <a:sym typeface="Symbol" panose="05050102010706020507" pitchFamily="18" charset="2"/>
              </a:rPr>
              <a:t> of two sentences is a sentence</a:t>
            </a:r>
          </a:p>
          <a:p>
            <a:pPr marL="4572" lvl="1" indent="0">
              <a:buNone/>
            </a:pPr>
            <a:r>
              <a:rPr lang="en-US" sz="1600" dirty="0">
                <a:sym typeface="Symbol" panose="05050102010706020507" pitchFamily="18" charset="2"/>
              </a:rPr>
              <a:t>	Ex: PP is a sentence.</a:t>
            </a:r>
          </a:p>
          <a:p>
            <a:pPr marL="4572" lvl="1" indent="0">
              <a:buNone/>
            </a:pPr>
            <a:r>
              <a:rPr lang="en-US" sz="1600" dirty="0">
                <a:sym typeface="Symbol" panose="05050102010706020507" pitchFamily="18" charset="2"/>
              </a:rPr>
              <a:t>The implication of one sentence from another is a sentence.</a:t>
            </a:r>
          </a:p>
          <a:p>
            <a:pPr marL="4572" lvl="1" indent="0">
              <a:buNone/>
            </a:pPr>
            <a:r>
              <a:rPr lang="en-US" sz="1600" dirty="0">
                <a:sym typeface="Symbol" panose="05050102010706020507" pitchFamily="18" charset="2"/>
              </a:rPr>
              <a:t>	Ex: PQ is a sentence.</a:t>
            </a:r>
          </a:p>
          <a:p>
            <a:pPr marL="4572" lvl="1" indent="0">
              <a:buNone/>
            </a:pPr>
            <a:r>
              <a:rPr lang="en-US" sz="1600" dirty="0">
                <a:sym typeface="Symbol" panose="05050102010706020507" pitchFamily="18" charset="2"/>
              </a:rPr>
              <a:t>The equivalence of two sentences is a sentence.</a:t>
            </a:r>
          </a:p>
          <a:p>
            <a:pPr marL="4572" lvl="1" indent="0">
              <a:buNone/>
            </a:pPr>
            <a:r>
              <a:rPr lang="en-US" sz="1600" dirty="0">
                <a:sym typeface="Symbol" panose="05050102010706020507" pitchFamily="18" charset="2"/>
              </a:rPr>
              <a:t>	Ex: PQR is a sentence.</a:t>
            </a:r>
          </a:p>
          <a:p>
            <a:pPr marL="4572" lvl="1" indent="0">
              <a:buNone/>
            </a:pPr>
            <a:r>
              <a:rPr lang="en-US" sz="1600" dirty="0">
                <a:sym typeface="Symbol" panose="05050102010706020507" pitchFamily="18" charset="2"/>
              </a:rPr>
              <a:t>Legal sentences are also called well-formed formulas (WFFs).</a:t>
            </a:r>
            <a:endParaRPr lang="en-US" sz="1600" dirty="0"/>
          </a:p>
          <a:p>
            <a:pPr marL="4572" lvl="1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7483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>
                <a:solidFill>
                  <a:srgbClr val="FF0000"/>
                </a:solidFill>
              </a:rPr>
              <a:t>Propositional Calculus Semantics</a:t>
            </a:r>
            <a:endParaRPr sz="3000" dirty="0">
              <a:solidFill>
                <a:srgbClr val="FF0000"/>
              </a:solidFill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>
            <a:off x="1045610" y="1162050"/>
            <a:ext cx="7052880" cy="1032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" lvl="1" indent="0">
              <a:buNone/>
            </a:pPr>
            <a:r>
              <a:rPr lang="en-US" sz="1600" dirty="0"/>
              <a:t>An interpretation of a set of propositions is the assignment of truth value either T or F to each propositional symbol</a:t>
            </a:r>
          </a:p>
          <a:p>
            <a:pPr marL="4572" lvl="1" indent="0">
              <a:buNone/>
            </a:pPr>
            <a:r>
              <a:rPr lang="en-US" sz="1600" dirty="0"/>
              <a:t>T: true	F: false</a:t>
            </a:r>
          </a:p>
          <a:p>
            <a:pPr marL="4572" lvl="1" indent="0">
              <a:buNone/>
            </a:pPr>
            <a:endParaRPr lang="en-US" sz="1600" dirty="0"/>
          </a:p>
        </p:txBody>
      </p:sp>
      <p:pic>
        <p:nvPicPr>
          <p:cNvPr id="4" name="Hình ảnh 5">
            <a:extLst>
              <a:ext uri="{FF2B5EF4-FFF2-40B4-BE49-F238E27FC236}">
                <a16:creationId xmlns:a16="http://schemas.microsoft.com/office/drawing/2014/main" id="{B5A0D573-716A-4BC9-A69B-97C7C3BD0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004" y="2103120"/>
            <a:ext cx="6928486" cy="24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13459"/>
      </p:ext>
    </p:extLst>
  </p:cSld>
  <p:clrMapOvr>
    <a:masterClrMapping/>
  </p:clrMapOvr>
</p:sld>
</file>

<file path=ppt/theme/theme1.xml><?xml version="1.0" encoding="utf-8"?>
<a:theme xmlns:a="http://schemas.openxmlformats.org/drawingml/2006/main" name="Quickl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</TotalTime>
  <Words>2574</Words>
  <Application>Microsoft Office PowerPoint</Application>
  <PresentationFormat>Trình chiếu Trên màn hình (16:9)</PresentationFormat>
  <Paragraphs>312</Paragraphs>
  <Slides>62</Slides>
  <Notes>54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62</vt:i4>
      </vt:variant>
    </vt:vector>
  </HeadingPairs>
  <TitlesOfParts>
    <vt:vector size="72" baseType="lpstr">
      <vt:lpstr>Muli Light</vt:lpstr>
      <vt:lpstr>Bahnschrift Condensed</vt:lpstr>
      <vt:lpstr>MS PGothic</vt:lpstr>
      <vt:lpstr>Times New Roman</vt:lpstr>
      <vt:lpstr>Amatic SC</vt:lpstr>
      <vt:lpstr>Arial</vt:lpstr>
      <vt:lpstr>Arial</vt:lpstr>
      <vt:lpstr>Symbol</vt:lpstr>
      <vt:lpstr>Wingdings</vt:lpstr>
      <vt:lpstr>Quickly template</vt:lpstr>
      <vt:lpstr>The Predicate Calculus</vt:lpstr>
      <vt:lpstr>MEMBERS</vt:lpstr>
      <vt:lpstr>outline</vt:lpstr>
      <vt:lpstr>Introduction</vt:lpstr>
      <vt:lpstr>Instructions</vt:lpstr>
      <vt:lpstr> The Propositional Calculus</vt:lpstr>
      <vt:lpstr>Propositional Calculus Symbol</vt:lpstr>
      <vt:lpstr>Propositional Calculus Sentences</vt:lpstr>
      <vt:lpstr>Propositional Calculus Semantics</vt:lpstr>
      <vt:lpstr>Bản trình bày PowerPoint</vt:lpstr>
      <vt:lpstr>Bản trình bày PowerPoint</vt:lpstr>
      <vt:lpstr>The Predicate Calculus</vt:lpstr>
      <vt:lpstr>Predicate Calculus</vt:lpstr>
      <vt:lpstr>Predicate Calculus Symbol</vt:lpstr>
      <vt:lpstr>EXAMPLE: legitimate predicate calculus</vt:lpstr>
      <vt:lpstr>EXAMPLE: not legal</vt:lpstr>
      <vt:lpstr>Symbols and Terms</vt:lpstr>
      <vt:lpstr>Symbols and Terms (cont’d)</vt:lpstr>
      <vt:lpstr>Predicate and Atomic Sentences</vt:lpstr>
      <vt:lpstr>Predicate Calculus Sentences</vt:lpstr>
      <vt:lpstr>example</vt:lpstr>
      <vt:lpstr>Verify sentence algorithm</vt:lpstr>
      <vt:lpstr>A Semantics for the Predicate Calculus</vt:lpstr>
      <vt:lpstr>Example</vt:lpstr>
      <vt:lpstr>Interpretation</vt:lpstr>
      <vt:lpstr>the truth value of predicate calculus expressions</vt:lpstr>
      <vt:lpstr>the truth value of predicate calculus expressions</vt:lpstr>
      <vt:lpstr>the truth value of predicate calculus expressions</vt:lpstr>
      <vt:lpstr>example</vt:lpstr>
      <vt:lpstr>First-order predicate calculus</vt:lpstr>
      <vt:lpstr>First-order predicate calculus</vt:lpstr>
      <vt:lpstr>Blocks world example</vt:lpstr>
      <vt:lpstr>Using Inference Rules to Produce Predicate Calculus Expressions</vt:lpstr>
      <vt:lpstr>Satisfy, model, valid, inconsistent</vt:lpstr>
      <vt:lpstr>Satisfy, model, valid, inconsistent</vt:lpstr>
      <vt:lpstr>Proof procedure</vt:lpstr>
      <vt:lpstr>Logically follows, sound, and complete</vt:lpstr>
      <vt:lpstr>Modus ponens and modus tollens</vt:lpstr>
      <vt:lpstr>And elimination / and introduction</vt:lpstr>
      <vt:lpstr>Universal instantiation</vt:lpstr>
      <vt:lpstr>Most general unifier (mgu)</vt:lpstr>
      <vt:lpstr>Bản trình bày PowerPoint</vt:lpstr>
      <vt:lpstr>Bản trình bày PowerPoint</vt:lpstr>
      <vt:lpstr>Bản trình bày PowerPoint</vt:lpstr>
      <vt:lpstr>Processed example</vt:lpstr>
      <vt:lpstr>Bản trình bày PowerPoint</vt:lpstr>
      <vt:lpstr>Processed example (cont’d)</vt:lpstr>
      <vt:lpstr>Processed example (cont’d)</vt:lpstr>
      <vt:lpstr>Application: A Logic-Based Financial Advisor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Summary and References</vt:lpstr>
      <vt:lpstr>summary</vt:lpstr>
      <vt:lpstr>Bản trình bày PowerPoint</vt:lpstr>
      <vt:lpstr>References</vt:lpstr>
      <vt:lpstr>Bản trình bày PowerPoint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Predicate Calculus</dc:title>
  <dc:creator>Admin</dc:creator>
  <cp:lastModifiedBy>Do Lam</cp:lastModifiedBy>
  <cp:revision>96</cp:revision>
  <dcterms:modified xsi:type="dcterms:W3CDTF">2019-03-09T06:14:42Z</dcterms:modified>
</cp:coreProperties>
</file>